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8" r:id="rId4"/>
    <p:sldId id="266" r:id="rId5"/>
    <p:sldId id="260" r:id="rId6"/>
    <p:sldId id="263" r:id="rId7"/>
    <p:sldId id="265" r:id="rId8"/>
    <p:sldId id="264" r:id="rId9"/>
    <p:sldId id="269" r:id="rId10"/>
    <p:sldId id="261" r:id="rId11"/>
    <p:sldId id="262" r:id="rId12"/>
    <p:sldId id="267" r:id="rId13"/>
    <p:sldId id="27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otr Jóśko" initials="P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1" autoAdjust="0"/>
    <p:restoredTop sz="73072" autoAdjust="0"/>
  </p:normalViewPr>
  <p:slideViewPr>
    <p:cSldViewPr snapToGrid="0">
      <p:cViewPr varScale="1">
        <p:scale>
          <a:sx n="53" d="100"/>
          <a:sy n="53" d="100"/>
        </p:scale>
        <p:origin x="-1338" y="-84"/>
      </p:cViewPr>
      <p:guideLst>
        <p:guide orient="horz" pos="2160"/>
        <p:guide pos="384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3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explosion val="9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Arkusz1!$H$7:$H$8</c:f>
              <c:strCache>
                <c:ptCount val="2"/>
                <c:pt idx="0">
                  <c:v>ORG</c:v>
                </c:pt>
                <c:pt idx="1">
                  <c:v>INF</c:v>
                </c:pt>
              </c:strCache>
            </c:strRef>
          </c:cat>
          <c:val>
            <c:numRef>
              <c:f>Arkusz1!$I$7:$I$8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20EEC-665E-4F60-9CBF-3ED9D48E85B2}" type="doc">
      <dgm:prSet loTypeId="urn:microsoft.com/office/officeart/2008/layout/Lin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6544B4E-61F6-4E06-98C3-2D2E91A64FFF}">
      <dgm:prSet/>
      <dgm:spPr/>
      <dgm:t>
        <a:bodyPr/>
        <a:lstStyle/>
        <a:p>
          <a:pPr rtl="0"/>
          <a:r>
            <a:rPr lang="pl-PL" b="1" dirty="0" smtClean="0"/>
            <a:t>fundament efektywnej e-administracji </a:t>
          </a:r>
          <a:r>
            <a:rPr lang="pl-PL" dirty="0" smtClean="0"/>
            <a:t>i realnych zmian w zakresie usprawniania urzędu</a:t>
          </a:r>
          <a:endParaRPr lang="pl-PL" dirty="0"/>
        </a:p>
      </dgm:t>
    </dgm:pt>
    <dgm:pt modelId="{EBAA1A9E-2976-4CA6-82C8-5B822CE4A67F}" type="parTrans" cxnId="{F104EB59-F6A9-4DB6-B2AB-697457CE4F66}">
      <dgm:prSet/>
      <dgm:spPr/>
      <dgm:t>
        <a:bodyPr/>
        <a:lstStyle/>
        <a:p>
          <a:endParaRPr lang="pl-PL"/>
        </a:p>
      </dgm:t>
    </dgm:pt>
    <dgm:pt modelId="{554D8434-0B2B-46D4-B3F5-496DF0A88639}" type="sibTrans" cxnId="{F104EB59-F6A9-4DB6-B2AB-697457CE4F66}">
      <dgm:prSet/>
      <dgm:spPr/>
      <dgm:t>
        <a:bodyPr/>
        <a:lstStyle/>
        <a:p>
          <a:endParaRPr lang="pl-PL"/>
        </a:p>
      </dgm:t>
    </dgm:pt>
    <dgm:pt modelId="{C56B2635-E438-4FA9-A958-6018B614732B}">
      <dgm:prSet/>
      <dgm:spPr/>
      <dgm:t>
        <a:bodyPr/>
        <a:lstStyle/>
        <a:p>
          <a:pPr rtl="0"/>
          <a:r>
            <a:rPr lang="pl-PL" b="1" dirty="0" smtClean="0"/>
            <a:t>narzędzie do komunikacji </a:t>
          </a:r>
          <a:r>
            <a:rPr lang="pl-PL" dirty="0" smtClean="0"/>
            <a:t>z obywatelem i przedsiębiorcą oraz z innymi urzędami</a:t>
          </a:r>
          <a:endParaRPr lang="pl-PL" dirty="0"/>
        </a:p>
      </dgm:t>
    </dgm:pt>
    <dgm:pt modelId="{90575ECB-58A3-4537-9CBE-CB21B5C5ABA4}" type="parTrans" cxnId="{749D3C57-69C6-4754-B588-A6EAA135E32D}">
      <dgm:prSet/>
      <dgm:spPr/>
      <dgm:t>
        <a:bodyPr/>
        <a:lstStyle/>
        <a:p>
          <a:endParaRPr lang="pl-PL"/>
        </a:p>
      </dgm:t>
    </dgm:pt>
    <dgm:pt modelId="{C76AADF0-5FFC-47DF-B206-7BDF154C0194}" type="sibTrans" cxnId="{749D3C57-69C6-4754-B588-A6EAA135E32D}">
      <dgm:prSet/>
      <dgm:spPr/>
      <dgm:t>
        <a:bodyPr/>
        <a:lstStyle/>
        <a:p>
          <a:endParaRPr lang="pl-PL"/>
        </a:p>
      </dgm:t>
    </dgm:pt>
    <dgm:pt modelId="{7C831E5D-6BDB-499F-8731-AE2002A3C3DD}">
      <dgm:prSet/>
      <dgm:spPr/>
      <dgm:t>
        <a:bodyPr/>
        <a:lstStyle/>
        <a:p>
          <a:pPr rtl="0"/>
          <a:r>
            <a:rPr lang="pl-PL" dirty="0" smtClean="0"/>
            <a:t>Wdrożony system powinien być efektywny, z nie efektowny:</a:t>
          </a:r>
          <a:endParaRPr lang="pl-PL" dirty="0"/>
        </a:p>
      </dgm:t>
    </dgm:pt>
    <dgm:pt modelId="{A36A05C5-EDAB-459F-867D-5EC107CD970C}" type="parTrans" cxnId="{50C64BDA-2936-433F-ADEE-4F49884C6E2F}">
      <dgm:prSet/>
      <dgm:spPr/>
      <dgm:t>
        <a:bodyPr/>
        <a:lstStyle/>
        <a:p>
          <a:endParaRPr lang="pl-PL"/>
        </a:p>
      </dgm:t>
    </dgm:pt>
    <dgm:pt modelId="{B018A0E3-1966-4337-B05A-E598379BF824}" type="sibTrans" cxnId="{50C64BDA-2936-433F-ADEE-4F49884C6E2F}">
      <dgm:prSet/>
      <dgm:spPr/>
      <dgm:t>
        <a:bodyPr/>
        <a:lstStyle/>
        <a:p>
          <a:endParaRPr lang="pl-PL"/>
        </a:p>
      </dgm:t>
    </dgm:pt>
    <dgm:pt modelId="{BDA13AFA-7EEC-4995-89B7-BBB2E6C93FF8}">
      <dgm:prSet/>
      <dgm:spPr/>
      <dgm:t>
        <a:bodyPr/>
        <a:lstStyle/>
        <a:p>
          <a:pPr rtl="0"/>
          <a:r>
            <a:rPr lang="pl-PL" b="1" smtClean="0"/>
            <a:t>proste i wygodne narzędzie pracy </a:t>
          </a:r>
          <a:r>
            <a:rPr lang="pl-PL" smtClean="0"/>
            <a:t>dla urzędnika</a:t>
          </a:r>
          <a:endParaRPr lang="pl-PL"/>
        </a:p>
      </dgm:t>
    </dgm:pt>
    <dgm:pt modelId="{9E9E648D-11A1-4C3D-A306-6CE39F04DD79}" type="parTrans" cxnId="{A1FEC951-3F33-43AF-B489-4BE63E6EB9C9}">
      <dgm:prSet/>
      <dgm:spPr/>
      <dgm:t>
        <a:bodyPr/>
        <a:lstStyle/>
        <a:p>
          <a:endParaRPr lang="pl-PL"/>
        </a:p>
      </dgm:t>
    </dgm:pt>
    <dgm:pt modelId="{1C058EDF-E986-4685-AABF-882586140E75}" type="sibTrans" cxnId="{A1FEC951-3F33-43AF-B489-4BE63E6EB9C9}">
      <dgm:prSet/>
      <dgm:spPr/>
      <dgm:t>
        <a:bodyPr/>
        <a:lstStyle/>
        <a:p>
          <a:endParaRPr lang="pl-PL"/>
        </a:p>
      </dgm:t>
    </dgm:pt>
    <dgm:pt modelId="{D4F3D46A-D013-4906-BE57-29A4B903556F}">
      <dgm:prSet/>
      <dgm:spPr/>
      <dgm:t>
        <a:bodyPr/>
        <a:lstStyle/>
        <a:p>
          <a:pPr rtl="0"/>
          <a:r>
            <a:rPr lang="pl-PL" b="1" smtClean="0"/>
            <a:t>transparentny</a:t>
          </a:r>
          <a:r>
            <a:rPr lang="pl-PL" smtClean="0"/>
            <a:t> - pełna przejrzystość procesu załatwiania spraw i funkcjonowania urzędu</a:t>
          </a:r>
          <a:endParaRPr lang="pl-PL"/>
        </a:p>
      </dgm:t>
    </dgm:pt>
    <dgm:pt modelId="{82595D10-CFD5-45D6-8F07-F19946833D4A}" type="parTrans" cxnId="{7914AA05-53B4-4DF7-B395-70F0ED1346E2}">
      <dgm:prSet/>
      <dgm:spPr/>
      <dgm:t>
        <a:bodyPr/>
        <a:lstStyle/>
        <a:p>
          <a:endParaRPr lang="pl-PL"/>
        </a:p>
      </dgm:t>
    </dgm:pt>
    <dgm:pt modelId="{B118DD55-7D8D-409C-BFB3-FD2F70947624}" type="sibTrans" cxnId="{7914AA05-53B4-4DF7-B395-70F0ED1346E2}">
      <dgm:prSet/>
      <dgm:spPr/>
      <dgm:t>
        <a:bodyPr/>
        <a:lstStyle/>
        <a:p>
          <a:endParaRPr lang="pl-PL"/>
        </a:p>
      </dgm:t>
    </dgm:pt>
    <dgm:pt modelId="{D9623401-3F78-4427-AC3B-34E09CC72D56}">
      <dgm:prSet/>
      <dgm:spPr/>
      <dgm:t>
        <a:bodyPr/>
        <a:lstStyle/>
        <a:p>
          <a:pPr rtl="0"/>
          <a:r>
            <a:rPr lang="pl-PL" dirty="0" smtClean="0"/>
            <a:t>system przynoszący konkretne </a:t>
          </a:r>
          <a:r>
            <a:rPr lang="pl-PL" b="1" dirty="0" smtClean="0"/>
            <a:t>korzyści i oszczędności</a:t>
          </a:r>
          <a:endParaRPr lang="pl-PL" dirty="0"/>
        </a:p>
      </dgm:t>
    </dgm:pt>
    <dgm:pt modelId="{1F19CD19-6641-443A-90E8-14FFE341DEB5}" type="parTrans" cxnId="{754285B3-1897-4A19-9996-D262FDF939DD}">
      <dgm:prSet/>
      <dgm:spPr/>
      <dgm:t>
        <a:bodyPr/>
        <a:lstStyle/>
        <a:p>
          <a:endParaRPr lang="pl-PL"/>
        </a:p>
      </dgm:t>
    </dgm:pt>
    <dgm:pt modelId="{A1BCDFE8-27FD-4702-A5DC-C82CBA172B16}" type="sibTrans" cxnId="{754285B3-1897-4A19-9996-D262FDF939DD}">
      <dgm:prSet/>
      <dgm:spPr/>
      <dgm:t>
        <a:bodyPr/>
        <a:lstStyle/>
        <a:p>
          <a:endParaRPr lang="pl-PL"/>
        </a:p>
      </dgm:t>
    </dgm:pt>
    <dgm:pt modelId="{B0FEB10F-1DE1-4A4E-952A-09C74A973969}">
      <dgm:prSet/>
      <dgm:spPr/>
      <dgm:t>
        <a:bodyPr/>
        <a:lstStyle/>
        <a:p>
          <a:pPr rtl="0"/>
          <a:r>
            <a:rPr lang="pl-PL" dirty="0" smtClean="0"/>
            <a:t>Wdrożenie, a wdrożenie</a:t>
          </a:r>
          <a:endParaRPr lang="pl-PL" dirty="0"/>
        </a:p>
      </dgm:t>
    </dgm:pt>
    <dgm:pt modelId="{1464AE2F-283A-430B-85A9-298DF99FB9EB}" type="parTrans" cxnId="{8E4957DF-52A5-47B9-B949-D0DEBB673937}">
      <dgm:prSet/>
      <dgm:spPr/>
      <dgm:t>
        <a:bodyPr/>
        <a:lstStyle/>
        <a:p>
          <a:endParaRPr lang="pl-PL"/>
        </a:p>
      </dgm:t>
    </dgm:pt>
    <dgm:pt modelId="{15BA3694-106A-47E0-8BE4-BE466482065B}" type="sibTrans" cxnId="{8E4957DF-52A5-47B9-B949-D0DEBB673937}">
      <dgm:prSet/>
      <dgm:spPr/>
      <dgm:t>
        <a:bodyPr/>
        <a:lstStyle/>
        <a:p>
          <a:endParaRPr lang="pl-PL"/>
        </a:p>
      </dgm:t>
    </dgm:pt>
    <dgm:pt modelId="{242CCD04-9F88-4D35-BF10-8819A03C3771}" type="pres">
      <dgm:prSet presAssocID="{D2020EEC-665E-4F60-9CBF-3ED9D48E85B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70BC3481-86AC-4C7B-AB14-F31F9930FB6A}" type="pres">
      <dgm:prSet presAssocID="{46544B4E-61F6-4E06-98C3-2D2E91A64FFF}" presName="thickLine" presStyleLbl="alignNode1" presStyleIdx="0" presStyleCnt="4" custLinFactY="-100000" custLinFactNeighborX="-4966" custLinFactNeighborY="-124562"/>
      <dgm:spPr/>
    </dgm:pt>
    <dgm:pt modelId="{98BECACB-3E45-4C0C-9C85-814C1459805D}" type="pres">
      <dgm:prSet presAssocID="{46544B4E-61F6-4E06-98C3-2D2E91A64FFF}" presName="horz1" presStyleCnt="0"/>
      <dgm:spPr/>
    </dgm:pt>
    <dgm:pt modelId="{471B4A66-5EF3-4504-B017-F6DB5BCEE75E}" type="pres">
      <dgm:prSet presAssocID="{46544B4E-61F6-4E06-98C3-2D2E91A64FFF}" presName="tx1" presStyleLbl="revTx" presStyleIdx="0" presStyleCnt="7" custScaleX="500000"/>
      <dgm:spPr/>
      <dgm:t>
        <a:bodyPr/>
        <a:lstStyle/>
        <a:p>
          <a:endParaRPr lang="pl-PL"/>
        </a:p>
      </dgm:t>
    </dgm:pt>
    <dgm:pt modelId="{6CE4A646-D9B3-45E1-8A78-74F611E87EBD}" type="pres">
      <dgm:prSet presAssocID="{46544B4E-61F6-4E06-98C3-2D2E91A64FFF}" presName="vert1" presStyleCnt="0"/>
      <dgm:spPr/>
    </dgm:pt>
    <dgm:pt modelId="{3A7634AF-9337-45B9-B0B8-0D7372FC70A1}" type="pres">
      <dgm:prSet presAssocID="{C56B2635-E438-4FA9-A958-6018B614732B}" presName="thickLine" presStyleLbl="alignNode1" presStyleIdx="1" presStyleCnt="4"/>
      <dgm:spPr/>
    </dgm:pt>
    <dgm:pt modelId="{1080BA97-08DD-4132-9401-DB37D66E0E3F}" type="pres">
      <dgm:prSet presAssocID="{C56B2635-E438-4FA9-A958-6018B614732B}" presName="horz1" presStyleCnt="0"/>
      <dgm:spPr/>
    </dgm:pt>
    <dgm:pt modelId="{8BB1A40B-A8D8-4889-927E-D04643B1F4DD}" type="pres">
      <dgm:prSet presAssocID="{C56B2635-E438-4FA9-A958-6018B614732B}" presName="tx1" presStyleLbl="revTx" presStyleIdx="1" presStyleCnt="7" custScaleX="500000"/>
      <dgm:spPr/>
      <dgm:t>
        <a:bodyPr/>
        <a:lstStyle/>
        <a:p>
          <a:endParaRPr lang="pl-PL"/>
        </a:p>
      </dgm:t>
    </dgm:pt>
    <dgm:pt modelId="{1AA0210F-8413-4133-A3EA-93500C1EA6C7}" type="pres">
      <dgm:prSet presAssocID="{C56B2635-E438-4FA9-A958-6018B614732B}" presName="vert1" presStyleCnt="0"/>
      <dgm:spPr/>
    </dgm:pt>
    <dgm:pt modelId="{D5DCC96C-5D29-407B-8768-DB4293D0A4D2}" type="pres">
      <dgm:prSet presAssocID="{7C831E5D-6BDB-499F-8731-AE2002A3C3DD}" presName="thickLine" presStyleLbl="alignNode1" presStyleIdx="2" presStyleCnt="4"/>
      <dgm:spPr/>
    </dgm:pt>
    <dgm:pt modelId="{7F321463-577C-46DC-8B64-909C948A76B1}" type="pres">
      <dgm:prSet presAssocID="{7C831E5D-6BDB-499F-8731-AE2002A3C3DD}" presName="horz1" presStyleCnt="0"/>
      <dgm:spPr/>
    </dgm:pt>
    <dgm:pt modelId="{FECDA6E9-B9F7-4807-99B4-DD0B6A2BC0F3}" type="pres">
      <dgm:prSet presAssocID="{7C831E5D-6BDB-499F-8731-AE2002A3C3DD}" presName="tx1" presStyleLbl="revTx" presStyleIdx="2" presStyleCnt="7" custScaleX="348082"/>
      <dgm:spPr/>
      <dgm:t>
        <a:bodyPr/>
        <a:lstStyle/>
        <a:p>
          <a:endParaRPr lang="pl-PL"/>
        </a:p>
      </dgm:t>
    </dgm:pt>
    <dgm:pt modelId="{464507C5-9C91-4AE4-9629-94FFC16AD111}" type="pres">
      <dgm:prSet presAssocID="{7C831E5D-6BDB-499F-8731-AE2002A3C3DD}" presName="vert1" presStyleCnt="0"/>
      <dgm:spPr/>
    </dgm:pt>
    <dgm:pt modelId="{3A88B83E-6E5A-43D3-9A6D-0E4A402F425A}" type="pres">
      <dgm:prSet presAssocID="{BDA13AFA-7EEC-4995-89B7-BBB2E6C93FF8}" presName="vertSpace2a" presStyleCnt="0"/>
      <dgm:spPr/>
    </dgm:pt>
    <dgm:pt modelId="{EDC5E395-9CDD-4C8D-9FB4-70B0E5A3C5A5}" type="pres">
      <dgm:prSet presAssocID="{BDA13AFA-7EEC-4995-89B7-BBB2E6C93FF8}" presName="horz2" presStyleCnt="0"/>
      <dgm:spPr/>
    </dgm:pt>
    <dgm:pt modelId="{398B737D-9506-42AC-BDCA-772E060A8D4A}" type="pres">
      <dgm:prSet presAssocID="{BDA13AFA-7EEC-4995-89B7-BBB2E6C93FF8}" presName="horzSpace2" presStyleCnt="0"/>
      <dgm:spPr/>
    </dgm:pt>
    <dgm:pt modelId="{82AE69FB-D79F-4CEB-869C-72E73010F49C}" type="pres">
      <dgm:prSet presAssocID="{BDA13AFA-7EEC-4995-89B7-BBB2E6C93FF8}" presName="tx2" presStyleLbl="revTx" presStyleIdx="3" presStyleCnt="7"/>
      <dgm:spPr/>
      <dgm:t>
        <a:bodyPr/>
        <a:lstStyle/>
        <a:p>
          <a:endParaRPr lang="pl-PL"/>
        </a:p>
      </dgm:t>
    </dgm:pt>
    <dgm:pt modelId="{43FDDD82-EB0A-47FF-9148-E51EC994C65C}" type="pres">
      <dgm:prSet presAssocID="{BDA13AFA-7EEC-4995-89B7-BBB2E6C93FF8}" presName="vert2" presStyleCnt="0"/>
      <dgm:spPr/>
    </dgm:pt>
    <dgm:pt modelId="{D4BF7830-4072-4DF2-855E-4996C391D9D2}" type="pres">
      <dgm:prSet presAssocID="{BDA13AFA-7EEC-4995-89B7-BBB2E6C93FF8}" presName="thinLine2b" presStyleLbl="callout" presStyleIdx="0" presStyleCnt="3"/>
      <dgm:spPr/>
    </dgm:pt>
    <dgm:pt modelId="{35734344-6058-4309-B371-D3F401007122}" type="pres">
      <dgm:prSet presAssocID="{BDA13AFA-7EEC-4995-89B7-BBB2E6C93FF8}" presName="vertSpace2b" presStyleCnt="0"/>
      <dgm:spPr/>
    </dgm:pt>
    <dgm:pt modelId="{A9EF8403-51DE-4C28-A227-091373BAB0A0}" type="pres">
      <dgm:prSet presAssocID="{D4F3D46A-D013-4906-BE57-29A4B903556F}" presName="horz2" presStyleCnt="0"/>
      <dgm:spPr/>
    </dgm:pt>
    <dgm:pt modelId="{3F96022A-99D7-4C8F-85FE-4FFD03DE0253}" type="pres">
      <dgm:prSet presAssocID="{D4F3D46A-D013-4906-BE57-29A4B903556F}" presName="horzSpace2" presStyleCnt="0"/>
      <dgm:spPr/>
    </dgm:pt>
    <dgm:pt modelId="{FA53E662-C020-4BAC-A2BC-3B8F60B1E0A3}" type="pres">
      <dgm:prSet presAssocID="{D4F3D46A-D013-4906-BE57-29A4B903556F}" presName="tx2" presStyleLbl="revTx" presStyleIdx="4" presStyleCnt="7"/>
      <dgm:spPr/>
      <dgm:t>
        <a:bodyPr/>
        <a:lstStyle/>
        <a:p>
          <a:endParaRPr lang="pl-PL"/>
        </a:p>
      </dgm:t>
    </dgm:pt>
    <dgm:pt modelId="{96601CCB-8601-402F-A8F4-33E9C7AB67E9}" type="pres">
      <dgm:prSet presAssocID="{D4F3D46A-D013-4906-BE57-29A4B903556F}" presName="vert2" presStyleCnt="0"/>
      <dgm:spPr/>
    </dgm:pt>
    <dgm:pt modelId="{683EBE76-EC07-4775-85D6-83554DAEA9B9}" type="pres">
      <dgm:prSet presAssocID="{D4F3D46A-D013-4906-BE57-29A4B903556F}" presName="thinLine2b" presStyleLbl="callout" presStyleIdx="1" presStyleCnt="3"/>
      <dgm:spPr/>
    </dgm:pt>
    <dgm:pt modelId="{1E05E28C-353D-4060-BBA3-15FBFB147E37}" type="pres">
      <dgm:prSet presAssocID="{D4F3D46A-D013-4906-BE57-29A4B903556F}" presName="vertSpace2b" presStyleCnt="0"/>
      <dgm:spPr/>
    </dgm:pt>
    <dgm:pt modelId="{4BF069E2-4AA7-4FB2-B91B-561E54572A4F}" type="pres">
      <dgm:prSet presAssocID="{D9623401-3F78-4427-AC3B-34E09CC72D56}" presName="horz2" presStyleCnt="0"/>
      <dgm:spPr/>
    </dgm:pt>
    <dgm:pt modelId="{B762E69E-6840-4E97-B9D1-204443A03FDC}" type="pres">
      <dgm:prSet presAssocID="{D9623401-3F78-4427-AC3B-34E09CC72D56}" presName="horzSpace2" presStyleCnt="0"/>
      <dgm:spPr/>
    </dgm:pt>
    <dgm:pt modelId="{8A51F9AD-C7E9-474C-94A0-6EC3C3C6D9FE}" type="pres">
      <dgm:prSet presAssocID="{D9623401-3F78-4427-AC3B-34E09CC72D56}" presName="tx2" presStyleLbl="revTx" presStyleIdx="5" presStyleCnt="7"/>
      <dgm:spPr/>
      <dgm:t>
        <a:bodyPr/>
        <a:lstStyle/>
        <a:p>
          <a:endParaRPr lang="pl-PL"/>
        </a:p>
      </dgm:t>
    </dgm:pt>
    <dgm:pt modelId="{4B16318B-6629-4A73-B35D-7E9CC9FDE1D3}" type="pres">
      <dgm:prSet presAssocID="{D9623401-3F78-4427-AC3B-34E09CC72D56}" presName="vert2" presStyleCnt="0"/>
      <dgm:spPr/>
    </dgm:pt>
    <dgm:pt modelId="{78723207-C029-47D6-83EF-4AFDE85BEB68}" type="pres">
      <dgm:prSet presAssocID="{D9623401-3F78-4427-AC3B-34E09CC72D56}" presName="thinLine2b" presStyleLbl="callout" presStyleIdx="2" presStyleCnt="3"/>
      <dgm:spPr/>
    </dgm:pt>
    <dgm:pt modelId="{0FEF69BD-D783-48EC-9A00-63D706BC6D52}" type="pres">
      <dgm:prSet presAssocID="{D9623401-3F78-4427-AC3B-34E09CC72D56}" presName="vertSpace2b" presStyleCnt="0"/>
      <dgm:spPr/>
    </dgm:pt>
    <dgm:pt modelId="{35752540-412C-448E-987F-659FCCC7875D}" type="pres">
      <dgm:prSet presAssocID="{B0FEB10F-1DE1-4A4E-952A-09C74A973969}" presName="thickLine" presStyleLbl="alignNode1" presStyleIdx="3" presStyleCnt="4"/>
      <dgm:spPr/>
    </dgm:pt>
    <dgm:pt modelId="{A7C3ED1E-FD47-4343-95DA-DD620B118E15}" type="pres">
      <dgm:prSet presAssocID="{B0FEB10F-1DE1-4A4E-952A-09C74A973969}" presName="horz1" presStyleCnt="0"/>
      <dgm:spPr/>
    </dgm:pt>
    <dgm:pt modelId="{2080DDB6-581F-4DF5-A040-9E56D47627F5}" type="pres">
      <dgm:prSet presAssocID="{B0FEB10F-1DE1-4A4E-952A-09C74A973969}" presName="tx1" presStyleLbl="revTx" presStyleIdx="6" presStyleCnt="7" custScaleX="500000"/>
      <dgm:spPr/>
      <dgm:t>
        <a:bodyPr/>
        <a:lstStyle/>
        <a:p>
          <a:endParaRPr lang="pl-PL"/>
        </a:p>
      </dgm:t>
    </dgm:pt>
    <dgm:pt modelId="{856433B0-D312-4D65-AD87-CD63B0DBAFBD}" type="pres">
      <dgm:prSet presAssocID="{B0FEB10F-1DE1-4A4E-952A-09C74A973969}" presName="vert1" presStyleCnt="0"/>
      <dgm:spPr/>
    </dgm:pt>
  </dgm:ptLst>
  <dgm:cxnLst>
    <dgm:cxn modelId="{35BBDDD7-C276-4413-A28F-4EF857107FD0}" type="presOf" srcId="{7C831E5D-6BDB-499F-8731-AE2002A3C3DD}" destId="{FECDA6E9-B9F7-4807-99B4-DD0B6A2BC0F3}" srcOrd="0" destOrd="0" presId="urn:microsoft.com/office/officeart/2008/layout/LinedList"/>
    <dgm:cxn modelId="{A1FEC951-3F33-43AF-B489-4BE63E6EB9C9}" srcId="{7C831E5D-6BDB-499F-8731-AE2002A3C3DD}" destId="{BDA13AFA-7EEC-4995-89B7-BBB2E6C93FF8}" srcOrd="0" destOrd="0" parTransId="{9E9E648D-11A1-4C3D-A306-6CE39F04DD79}" sibTransId="{1C058EDF-E986-4685-AABF-882586140E75}"/>
    <dgm:cxn modelId="{9F3A7EF8-5A1D-402D-AC6A-8DA879B97063}" type="presOf" srcId="{BDA13AFA-7EEC-4995-89B7-BBB2E6C93FF8}" destId="{82AE69FB-D79F-4CEB-869C-72E73010F49C}" srcOrd="0" destOrd="0" presId="urn:microsoft.com/office/officeart/2008/layout/LinedList"/>
    <dgm:cxn modelId="{50C64BDA-2936-433F-ADEE-4F49884C6E2F}" srcId="{D2020EEC-665E-4F60-9CBF-3ED9D48E85B2}" destId="{7C831E5D-6BDB-499F-8731-AE2002A3C3DD}" srcOrd="2" destOrd="0" parTransId="{A36A05C5-EDAB-459F-867D-5EC107CD970C}" sibTransId="{B018A0E3-1966-4337-B05A-E598379BF824}"/>
    <dgm:cxn modelId="{03CDA3F1-B32F-4982-912B-BCE93F30ABC0}" type="presOf" srcId="{C56B2635-E438-4FA9-A958-6018B614732B}" destId="{8BB1A40B-A8D8-4889-927E-D04643B1F4DD}" srcOrd="0" destOrd="0" presId="urn:microsoft.com/office/officeart/2008/layout/LinedList"/>
    <dgm:cxn modelId="{754285B3-1897-4A19-9996-D262FDF939DD}" srcId="{7C831E5D-6BDB-499F-8731-AE2002A3C3DD}" destId="{D9623401-3F78-4427-AC3B-34E09CC72D56}" srcOrd="2" destOrd="0" parTransId="{1F19CD19-6641-443A-90E8-14FFE341DEB5}" sibTransId="{A1BCDFE8-27FD-4702-A5DC-C82CBA172B16}"/>
    <dgm:cxn modelId="{282F79FC-A176-4FEE-963E-D7A76B17F199}" type="presOf" srcId="{D9623401-3F78-4427-AC3B-34E09CC72D56}" destId="{8A51F9AD-C7E9-474C-94A0-6EC3C3C6D9FE}" srcOrd="0" destOrd="0" presId="urn:microsoft.com/office/officeart/2008/layout/LinedList"/>
    <dgm:cxn modelId="{3A962680-340F-401F-A781-7552B57371DB}" type="presOf" srcId="{46544B4E-61F6-4E06-98C3-2D2E91A64FFF}" destId="{471B4A66-5EF3-4504-B017-F6DB5BCEE75E}" srcOrd="0" destOrd="0" presId="urn:microsoft.com/office/officeart/2008/layout/LinedList"/>
    <dgm:cxn modelId="{F104EB59-F6A9-4DB6-B2AB-697457CE4F66}" srcId="{D2020EEC-665E-4F60-9CBF-3ED9D48E85B2}" destId="{46544B4E-61F6-4E06-98C3-2D2E91A64FFF}" srcOrd="0" destOrd="0" parTransId="{EBAA1A9E-2976-4CA6-82C8-5B822CE4A67F}" sibTransId="{554D8434-0B2B-46D4-B3F5-496DF0A88639}"/>
    <dgm:cxn modelId="{7914AA05-53B4-4DF7-B395-70F0ED1346E2}" srcId="{7C831E5D-6BDB-499F-8731-AE2002A3C3DD}" destId="{D4F3D46A-D013-4906-BE57-29A4B903556F}" srcOrd="1" destOrd="0" parTransId="{82595D10-CFD5-45D6-8F07-F19946833D4A}" sibTransId="{B118DD55-7D8D-409C-BFB3-FD2F70947624}"/>
    <dgm:cxn modelId="{8E4957DF-52A5-47B9-B949-D0DEBB673937}" srcId="{D2020EEC-665E-4F60-9CBF-3ED9D48E85B2}" destId="{B0FEB10F-1DE1-4A4E-952A-09C74A973969}" srcOrd="3" destOrd="0" parTransId="{1464AE2F-283A-430B-85A9-298DF99FB9EB}" sibTransId="{15BA3694-106A-47E0-8BE4-BE466482065B}"/>
    <dgm:cxn modelId="{749D3C57-69C6-4754-B588-A6EAA135E32D}" srcId="{D2020EEC-665E-4F60-9CBF-3ED9D48E85B2}" destId="{C56B2635-E438-4FA9-A958-6018B614732B}" srcOrd="1" destOrd="0" parTransId="{90575ECB-58A3-4537-9CBE-CB21B5C5ABA4}" sibTransId="{C76AADF0-5FFC-47DF-B206-7BDF154C0194}"/>
    <dgm:cxn modelId="{99A07DF9-F988-4180-A0E2-E6624B5167A9}" type="presOf" srcId="{B0FEB10F-1DE1-4A4E-952A-09C74A973969}" destId="{2080DDB6-581F-4DF5-A040-9E56D47627F5}" srcOrd="0" destOrd="0" presId="urn:microsoft.com/office/officeart/2008/layout/LinedList"/>
    <dgm:cxn modelId="{20EFF328-3419-4874-9A20-1499945AEB7A}" type="presOf" srcId="{D4F3D46A-D013-4906-BE57-29A4B903556F}" destId="{FA53E662-C020-4BAC-A2BC-3B8F60B1E0A3}" srcOrd="0" destOrd="0" presId="urn:microsoft.com/office/officeart/2008/layout/LinedList"/>
    <dgm:cxn modelId="{0980CB5A-8520-4DF3-8A9B-0DBC805718BD}" type="presOf" srcId="{D2020EEC-665E-4F60-9CBF-3ED9D48E85B2}" destId="{242CCD04-9F88-4D35-BF10-8819A03C3771}" srcOrd="0" destOrd="0" presId="urn:microsoft.com/office/officeart/2008/layout/LinedList"/>
    <dgm:cxn modelId="{D9CBD434-3AAA-4E76-B971-6BDA5557377C}" type="presParOf" srcId="{242CCD04-9F88-4D35-BF10-8819A03C3771}" destId="{70BC3481-86AC-4C7B-AB14-F31F9930FB6A}" srcOrd="0" destOrd="0" presId="urn:microsoft.com/office/officeart/2008/layout/LinedList"/>
    <dgm:cxn modelId="{BB40CF7E-9FAA-4A6C-BAE6-C79DF4876C8C}" type="presParOf" srcId="{242CCD04-9F88-4D35-BF10-8819A03C3771}" destId="{98BECACB-3E45-4C0C-9C85-814C1459805D}" srcOrd="1" destOrd="0" presId="urn:microsoft.com/office/officeart/2008/layout/LinedList"/>
    <dgm:cxn modelId="{AB7875A1-5569-4A5D-8409-E7FDACF1BF20}" type="presParOf" srcId="{98BECACB-3E45-4C0C-9C85-814C1459805D}" destId="{471B4A66-5EF3-4504-B017-F6DB5BCEE75E}" srcOrd="0" destOrd="0" presId="urn:microsoft.com/office/officeart/2008/layout/LinedList"/>
    <dgm:cxn modelId="{FB94EDF0-D3D5-44E2-8F85-5E4FA905DC8E}" type="presParOf" srcId="{98BECACB-3E45-4C0C-9C85-814C1459805D}" destId="{6CE4A646-D9B3-45E1-8A78-74F611E87EBD}" srcOrd="1" destOrd="0" presId="urn:microsoft.com/office/officeart/2008/layout/LinedList"/>
    <dgm:cxn modelId="{4912F125-8A58-4CEF-9D00-C3682E307E57}" type="presParOf" srcId="{242CCD04-9F88-4D35-BF10-8819A03C3771}" destId="{3A7634AF-9337-45B9-B0B8-0D7372FC70A1}" srcOrd="2" destOrd="0" presId="urn:microsoft.com/office/officeart/2008/layout/LinedList"/>
    <dgm:cxn modelId="{3C4E97A2-249C-4A8A-8C1F-468323A82417}" type="presParOf" srcId="{242CCD04-9F88-4D35-BF10-8819A03C3771}" destId="{1080BA97-08DD-4132-9401-DB37D66E0E3F}" srcOrd="3" destOrd="0" presId="urn:microsoft.com/office/officeart/2008/layout/LinedList"/>
    <dgm:cxn modelId="{CD196094-C314-4EAE-A621-D48D0F4CF92E}" type="presParOf" srcId="{1080BA97-08DD-4132-9401-DB37D66E0E3F}" destId="{8BB1A40B-A8D8-4889-927E-D04643B1F4DD}" srcOrd="0" destOrd="0" presId="urn:microsoft.com/office/officeart/2008/layout/LinedList"/>
    <dgm:cxn modelId="{7F02AF92-9A40-49C8-8663-7F1EDC3BE41F}" type="presParOf" srcId="{1080BA97-08DD-4132-9401-DB37D66E0E3F}" destId="{1AA0210F-8413-4133-A3EA-93500C1EA6C7}" srcOrd="1" destOrd="0" presId="urn:microsoft.com/office/officeart/2008/layout/LinedList"/>
    <dgm:cxn modelId="{9591FFE6-579F-4F05-AC8A-072D1238B345}" type="presParOf" srcId="{242CCD04-9F88-4D35-BF10-8819A03C3771}" destId="{D5DCC96C-5D29-407B-8768-DB4293D0A4D2}" srcOrd="4" destOrd="0" presId="urn:microsoft.com/office/officeart/2008/layout/LinedList"/>
    <dgm:cxn modelId="{79F98F28-77D7-4996-9AC5-C2D47F0A2174}" type="presParOf" srcId="{242CCD04-9F88-4D35-BF10-8819A03C3771}" destId="{7F321463-577C-46DC-8B64-909C948A76B1}" srcOrd="5" destOrd="0" presId="urn:microsoft.com/office/officeart/2008/layout/LinedList"/>
    <dgm:cxn modelId="{275600E1-46CF-4EE9-8810-D40D5FF32AC1}" type="presParOf" srcId="{7F321463-577C-46DC-8B64-909C948A76B1}" destId="{FECDA6E9-B9F7-4807-99B4-DD0B6A2BC0F3}" srcOrd="0" destOrd="0" presId="urn:microsoft.com/office/officeart/2008/layout/LinedList"/>
    <dgm:cxn modelId="{D035D922-390B-4574-BA15-58A6B3196B0A}" type="presParOf" srcId="{7F321463-577C-46DC-8B64-909C948A76B1}" destId="{464507C5-9C91-4AE4-9629-94FFC16AD111}" srcOrd="1" destOrd="0" presId="urn:microsoft.com/office/officeart/2008/layout/LinedList"/>
    <dgm:cxn modelId="{F9F2DAD2-6C21-4BAD-83D1-00BEC0B803D3}" type="presParOf" srcId="{464507C5-9C91-4AE4-9629-94FFC16AD111}" destId="{3A88B83E-6E5A-43D3-9A6D-0E4A402F425A}" srcOrd="0" destOrd="0" presId="urn:microsoft.com/office/officeart/2008/layout/LinedList"/>
    <dgm:cxn modelId="{49FDCC2F-F843-406E-B6A1-981B2FC7B6AE}" type="presParOf" srcId="{464507C5-9C91-4AE4-9629-94FFC16AD111}" destId="{EDC5E395-9CDD-4C8D-9FB4-70B0E5A3C5A5}" srcOrd="1" destOrd="0" presId="urn:microsoft.com/office/officeart/2008/layout/LinedList"/>
    <dgm:cxn modelId="{51B1D1B8-8BEC-4D83-B5AE-9ABFA84930A4}" type="presParOf" srcId="{EDC5E395-9CDD-4C8D-9FB4-70B0E5A3C5A5}" destId="{398B737D-9506-42AC-BDCA-772E060A8D4A}" srcOrd="0" destOrd="0" presId="urn:microsoft.com/office/officeart/2008/layout/LinedList"/>
    <dgm:cxn modelId="{61CBCE72-747C-4EDF-BEC0-166C892F5376}" type="presParOf" srcId="{EDC5E395-9CDD-4C8D-9FB4-70B0E5A3C5A5}" destId="{82AE69FB-D79F-4CEB-869C-72E73010F49C}" srcOrd="1" destOrd="0" presId="urn:microsoft.com/office/officeart/2008/layout/LinedList"/>
    <dgm:cxn modelId="{2A25B784-6175-4126-8A44-DCB3EC773D1F}" type="presParOf" srcId="{EDC5E395-9CDD-4C8D-9FB4-70B0E5A3C5A5}" destId="{43FDDD82-EB0A-47FF-9148-E51EC994C65C}" srcOrd="2" destOrd="0" presId="urn:microsoft.com/office/officeart/2008/layout/LinedList"/>
    <dgm:cxn modelId="{67B5D1CC-0EFD-4673-B9DB-53DDA7DBCF17}" type="presParOf" srcId="{464507C5-9C91-4AE4-9629-94FFC16AD111}" destId="{D4BF7830-4072-4DF2-855E-4996C391D9D2}" srcOrd="2" destOrd="0" presId="urn:microsoft.com/office/officeart/2008/layout/LinedList"/>
    <dgm:cxn modelId="{1350D920-0072-41DB-B7FC-317B79AA9DCF}" type="presParOf" srcId="{464507C5-9C91-4AE4-9629-94FFC16AD111}" destId="{35734344-6058-4309-B371-D3F401007122}" srcOrd="3" destOrd="0" presId="urn:microsoft.com/office/officeart/2008/layout/LinedList"/>
    <dgm:cxn modelId="{0C51A268-442B-4441-8D80-58FCDD1F8642}" type="presParOf" srcId="{464507C5-9C91-4AE4-9629-94FFC16AD111}" destId="{A9EF8403-51DE-4C28-A227-091373BAB0A0}" srcOrd="4" destOrd="0" presId="urn:microsoft.com/office/officeart/2008/layout/LinedList"/>
    <dgm:cxn modelId="{1BB20C39-3A42-4C3B-8EB9-C68B1E39569B}" type="presParOf" srcId="{A9EF8403-51DE-4C28-A227-091373BAB0A0}" destId="{3F96022A-99D7-4C8F-85FE-4FFD03DE0253}" srcOrd="0" destOrd="0" presId="urn:microsoft.com/office/officeart/2008/layout/LinedList"/>
    <dgm:cxn modelId="{33D940C5-210F-4EEF-85E4-1DA8BE775701}" type="presParOf" srcId="{A9EF8403-51DE-4C28-A227-091373BAB0A0}" destId="{FA53E662-C020-4BAC-A2BC-3B8F60B1E0A3}" srcOrd="1" destOrd="0" presId="urn:microsoft.com/office/officeart/2008/layout/LinedList"/>
    <dgm:cxn modelId="{F84E1B6E-5929-4709-9191-F0BDDD96CF91}" type="presParOf" srcId="{A9EF8403-51DE-4C28-A227-091373BAB0A0}" destId="{96601CCB-8601-402F-A8F4-33E9C7AB67E9}" srcOrd="2" destOrd="0" presId="urn:microsoft.com/office/officeart/2008/layout/LinedList"/>
    <dgm:cxn modelId="{B3E71BB2-843B-47F9-8E93-E230AA976EE7}" type="presParOf" srcId="{464507C5-9C91-4AE4-9629-94FFC16AD111}" destId="{683EBE76-EC07-4775-85D6-83554DAEA9B9}" srcOrd="5" destOrd="0" presId="urn:microsoft.com/office/officeart/2008/layout/LinedList"/>
    <dgm:cxn modelId="{32515790-0508-4FB0-8A79-636851CBD533}" type="presParOf" srcId="{464507C5-9C91-4AE4-9629-94FFC16AD111}" destId="{1E05E28C-353D-4060-BBA3-15FBFB147E37}" srcOrd="6" destOrd="0" presId="urn:microsoft.com/office/officeart/2008/layout/LinedList"/>
    <dgm:cxn modelId="{6FBADB8C-A474-4077-A9BB-9412CFA1656C}" type="presParOf" srcId="{464507C5-9C91-4AE4-9629-94FFC16AD111}" destId="{4BF069E2-4AA7-4FB2-B91B-561E54572A4F}" srcOrd="7" destOrd="0" presId="urn:microsoft.com/office/officeart/2008/layout/LinedList"/>
    <dgm:cxn modelId="{87523C34-7C5D-49A1-AED3-FADA6C3281EE}" type="presParOf" srcId="{4BF069E2-4AA7-4FB2-B91B-561E54572A4F}" destId="{B762E69E-6840-4E97-B9D1-204443A03FDC}" srcOrd="0" destOrd="0" presId="urn:microsoft.com/office/officeart/2008/layout/LinedList"/>
    <dgm:cxn modelId="{B3BBAECA-17BD-427E-A541-88EC06AAFA94}" type="presParOf" srcId="{4BF069E2-4AA7-4FB2-B91B-561E54572A4F}" destId="{8A51F9AD-C7E9-474C-94A0-6EC3C3C6D9FE}" srcOrd="1" destOrd="0" presId="urn:microsoft.com/office/officeart/2008/layout/LinedList"/>
    <dgm:cxn modelId="{355C0939-F7CB-4932-A2A7-E7F091B27575}" type="presParOf" srcId="{4BF069E2-4AA7-4FB2-B91B-561E54572A4F}" destId="{4B16318B-6629-4A73-B35D-7E9CC9FDE1D3}" srcOrd="2" destOrd="0" presId="urn:microsoft.com/office/officeart/2008/layout/LinedList"/>
    <dgm:cxn modelId="{FD5A291F-CECC-47D1-AD77-BF9305368452}" type="presParOf" srcId="{464507C5-9C91-4AE4-9629-94FFC16AD111}" destId="{78723207-C029-47D6-83EF-4AFDE85BEB68}" srcOrd="8" destOrd="0" presId="urn:microsoft.com/office/officeart/2008/layout/LinedList"/>
    <dgm:cxn modelId="{D3789422-EF4B-4B36-BFCD-4BAE8C58F218}" type="presParOf" srcId="{464507C5-9C91-4AE4-9629-94FFC16AD111}" destId="{0FEF69BD-D783-48EC-9A00-63D706BC6D52}" srcOrd="9" destOrd="0" presId="urn:microsoft.com/office/officeart/2008/layout/LinedList"/>
    <dgm:cxn modelId="{07DB39F1-74EA-4030-B3B8-740EC15D50E3}" type="presParOf" srcId="{242CCD04-9F88-4D35-BF10-8819A03C3771}" destId="{35752540-412C-448E-987F-659FCCC7875D}" srcOrd="6" destOrd="0" presId="urn:microsoft.com/office/officeart/2008/layout/LinedList"/>
    <dgm:cxn modelId="{B7BFB196-57B3-4923-A639-24CC615E3DB1}" type="presParOf" srcId="{242CCD04-9F88-4D35-BF10-8819A03C3771}" destId="{A7C3ED1E-FD47-4343-95DA-DD620B118E15}" srcOrd="7" destOrd="0" presId="urn:microsoft.com/office/officeart/2008/layout/LinedList"/>
    <dgm:cxn modelId="{84A7503C-9291-48C5-9A0C-62D8348ABE8B}" type="presParOf" srcId="{A7C3ED1E-FD47-4343-95DA-DD620B118E15}" destId="{2080DDB6-581F-4DF5-A040-9E56D47627F5}" srcOrd="0" destOrd="0" presId="urn:microsoft.com/office/officeart/2008/layout/LinedList"/>
    <dgm:cxn modelId="{4ADD246F-3CF7-49B0-95C1-84D4B8D378A9}" type="presParOf" srcId="{A7C3ED1E-FD47-4343-95DA-DD620B118E15}" destId="{856433B0-D312-4D65-AD87-CD63B0DBAF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D48FB-118C-4391-896B-327009C8E1B8}" type="doc">
      <dgm:prSet loTypeId="urn:microsoft.com/office/officeart/2008/layout/Lin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50C28586-E182-4BF5-AD8A-AA44F85FD1C5}">
      <dgm:prSet phldrT="[Tekst]"/>
      <dgm:spPr/>
      <dgm:t>
        <a:bodyPr/>
        <a:lstStyle/>
        <a:p>
          <a:r>
            <a:rPr lang="pl-PL" dirty="0" smtClean="0"/>
            <a:t>Geneza</a:t>
          </a:r>
          <a:endParaRPr lang="pl-PL" dirty="0"/>
        </a:p>
      </dgm:t>
    </dgm:pt>
    <dgm:pt modelId="{5023AFAF-88FD-4B69-9742-5E90E2CF0774}" type="parTrans" cxnId="{7CC38EA6-70F0-4B3A-8371-58587FD8C414}">
      <dgm:prSet/>
      <dgm:spPr/>
      <dgm:t>
        <a:bodyPr/>
        <a:lstStyle/>
        <a:p>
          <a:endParaRPr lang="pl-PL"/>
        </a:p>
      </dgm:t>
    </dgm:pt>
    <dgm:pt modelId="{ECFB71E3-3A79-40FA-8047-27B31719CE51}" type="sibTrans" cxnId="{7CC38EA6-70F0-4B3A-8371-58587FD8C414}">
      <dgm:prSet/>
      <dgm:spPr/>
      <dgm:t>
        <a:bodyPr/>
        <a:lstStyle/>
        <a:p>
          <a:endParaRPr lang="pl-PL"/>
        </a:p>
      </dgm:t>
    </dgm:pt>
    <dgm:pt modelId="{F237F047-6D74-43BB-BB2B-FB5125263CF7}">
      <dgm:prSet phldrT="[Tekst]"/>
      <dgm:spPr/>
      <dgm:t>
        <a:bodyPr/>
        <a:lstStyle/>
        <a:p>
          <a:r>
            <a:rPr lang="pl-PL" dirty="0" smtClean="0"/>
            <a:t>Doświadczenie</a:t>
          </a:r>
          <a:endParaRPr lang="pl-PL" dirty="0"/>
        </a:p>
      </dgm:t>
    </dgm:pt>
    <dgm:pt modelId="{07FB1DC2-D42A-46F8-9F8F-AFD2E8C9B67D}" type="parTrans" cxnId="{7A63D757-A0CF-4E72-A044-31B60D5BC257}">
      <dgm:prSet/>
      <dgm:spPr/>
      <dgm:t>
        <a:bodyPr/>
        <a:lstStyle/>
        <a:p>
          <a:endParaRPr lang="pl-PL"/>
        </a:p>
      </dgm:t>
    </dgm:pt>
    <dgm:pt modelId="{5E737B22-A4F2-4BF6-9593-53C771C1E204}" type="sibTrans" cxnId="{7A63D757-A0CF-4E72-A044-31B60D5BC257}">
      <dgm:prSet/>
      <dgm:spPr/>
      <dgm:t>
        <a:bodyPr/>
        <a:lstStyle/>
        <a:p>
          <a:endParaRPr lang="pl-PL"/>
        </a:p>
      </dgm:t>
    </dgm:pt>
    <dgm:pt modelId="{5FDC4BCC-5E97-4C92-A572-50863B2F10B1}">
      <dgm:prSet phldrT="[Tekst]"/>
      <dgm:spPr/>
      <dgm:t>
        <a:bodyPr/>
        <a:lstStyle/>
        <a:p>
          <a:r>
            <a:rPr lang="pl-PL" dirty="0" smtClean="0"/>
            <a:t>Ryzyka</a:t>
          </a:r>
          <a:endParaRPr lang="pl-PL" dirty="0"/>
        </a:p>
      </dgm:t>
    </dgm:pt>
    <dgm:pt modelId="{F6E049BA-7F71-4A08-A526-E8C73B5F5788}" type="parTrans" cxnId="{B89E241D-371C-4068-BC0C-65F486227642}">
      <dgm:prSet/>
      <dgm:spPr/>
      <dgm:t>
        <a:bodyPr/>
        <a:lstStyle/>
        <a:p>
          <a:endParaRPr lang="pl-PL"/>
        </a:p>
      </dgm:t>
    </dgm:pt>
    <dgm:pt modelId="{7F949E41-CF45-4682-8862-7EFBDD822901}" type="sibTrans" cxnId="{B89E241D-371C-4068-BC0C-65F486227642}">
      <dgm:prSet/>
      <dgm:spPr/>
      <dgm:t>
        <a:bodyPr/>
        <a:lstStyle/>
        <a:p>
          <a:endParaRPr lang="pl-PL"/>
        </a:p>
      </dgm:t>
    </dgm:pt>
    <dgm:pt modelId="{0748366A-6232-47D7-914A-938BB3E7C04F}" type="pres">
      <dgm:prSet presAssocID="{67ED48FB-118C-4391-896B-327009C8E1B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749EAD8-DEEA-415E-ACD5-DC2CEE05F2A8}" type="pres">
      <dgm:prSet presAssocID="{50C28586-E182-4BF5-AD8A-AA44F85FD1C5}" presName="thickLine" presStyleLbl="alignNode1" presStyleIdx="0" presStyleCnt="3"/>
      <dgm:spPr/>
    </dgm:pt>
    <dgm:pt modelId="{C3272B4A-16D1-4CAD-B9CB-DCDFD3B17C93}" type="pres">
      <dgm:prSet presAssocID="{50C28586-E182-4BF5-AD8A-AA44F85FD1C5}" presName="horz1" presStyleCnt="0"/>
      <dgm:spPr/>
    </dgm:pt>
    <dgm:pt modelId="{C059D759-6DB0-4340-B451-736A74CF24FD}" type="pres">
      <dgm:prSet presAssocID="{50C28586-E182-4BF5-AD8A-AA44F85FD1C5}" presName="tx1" presStyleLbl="revTx" presStyleIdx="0" presStyleCnt="3"/>
      <dgm:spPr/>
      <dgm:t>
        <a:bodyPr/>
        <a:lstStyle/>
        <a:p>
          <a:endParaRPr lang="pl-PL"/>
        </a:p>
      </dgm:t>
    </dgm:pt>
    <dgm:pt modelId="{095EAFB2-121F-46CF-BE22-68BC8A083F6D}" type="pres">
      <dgm:prSet presAssocID="{50C28586-E182-4BF5-AD8A-AA44F85FD1C5}" presName="vert1" presStyleCnt="0"/>
      <dgm:spPr/>
    </dgm:pt>
    <dgm:pt modelId="{76A9E7C1-6D5E-4A3D-8F75-3332A8D83B7A}" type="pres">
      <dgm:prSet presAssocID="{F237F047-6D74-43BB-BB2B-FB5125263CF7}" presName="thickLine" presStyleLbl="alignNode1" presStyleIdx="1" presStyleCnt="3"/>
      <dgm:spPr/>
    </dgm:pt>
    <dgm:pt modelId="{088A4B9A-B036-463E-A4BF-7E2CB747C6FF}" type="pres">
      <dgm:prSet presAssocID="{F237F047-6D74-43BB-BB2B-FB5125263CF7}" presName="horz1" presStyleCnt="0"/>
      <dgm:spPr/>
    </dgm:pt>
    <dgm:pt modelId="{F09C0B08-606D-4F28-8B7E-FD6699140B1C}" type="pres">
      <dgm:prSet presAssocID="{F237F047-6D74-43BB-BB2B-FB5125263CF7}" presName="tx1" presStyleLbl="revTx" presStyleIdx="1" presStyleCnt="3"/>
      <dgm:spPr/>
      <dgm:t>
        <a:bodyPr/>
        <a:lstStyle/>
        <a:p>
          <a:endParaRPr lang="pl-PL"/>
        </a:p>
      </dgm:t>
    </dgm:pt>
    <dgm:pt modelId="{4A2545A8-8F67-484E-A464-65AD1824A033}" type="pres">
      <dgm:prSet presAssocID="{F237F047-6D74-43BB-BB2B-FB5125263CF7}" presName="vert1" presStyleCnt="0"/>
      <dgm:spPr/>
    </dgm:pt>
    <dgm:pt modelId="{2AB472DE-79F6-4E75-8E04-70AF1E078B27}" type="pres">
      <dgm:prSet presAssocID="{5FDC4BCC-5E97-4C92-A572-50863B2F10B1}" presName="thickLine" presStyleLbl="alignNode1" presStyleIdx="2" presStyleCnt="3"/>
      <dgm:spPr/>
    </dgm:pt>
    <dgm:pt modelId="{79971B2A-FE9D-4232-B9E8-4348F16CB6BA}" type="pres">
      <dgm:prSet presAssocID="{5FDC4BCC-5E97-4C92-A572-50863B2F10B1}" presName="horz1" presStyleCnt="0"/>
      <dgm:spPr/>
    </dgm:pt>
    <dgm:pt modelId="{B7118FCD-420D-440E-8C6C-7466FECE0379}" type="pres">
      <dgm:prSet presAssocID="{5FDC4BCC-5E97-4C92-A572-50863B2F10B1}" presName="tx1" presStyleLbl="revTx" presStyleIdx="2" presStyleCnt="3"/>
      <dgm:spPr/>
      <dgm:t>
        <a:bodyPr/>
        <a:lstStyle/>
        <a:p>
          <a:endParaRPr lang="pl-PL"/>
        </a:p>
      </dgm:t>
    </dgm:pt>
    <dgm:pt modelId="{6DD0F01E-76F4-45FD-9A20-5FDD8FE00E2E}" type="pres">
      <dgm:prSet presAssocID="{5FDC4BCC-5E97-4C92-A572-50863B2F10B1}" presName="vert1" presStyleCnt="0"/>
      <dgm:spPr/>
    </dgm:pt>
  </dgm:ptLst>
  <dgm:cxnLst>
    <dgm:cxn modelId="{3EDFFC6C-881F-4CB6-AEF5-8B27E8AE489C}" type="presOf" srcId="{F237F047-6D74-43BB-BB2B-FB5125263CF7}" destId="{F09C0B08-606D-4F28-8B7E-FD6699140B1C}" srcOrd="0" destOrd="0" presId="urn:microsoft.com/office/officeart/2008/layout/LinedList"/>
    <dgm:cxn modelId="{7CC38EA6-70F0-4B3A-8371-58587FD8C414}" srcId="{67ED48FB-118C-4391-896B-327009C8E1B8}" destId="{50C28586-E182-4BF5-AD8A-AA44F85FD1C5}" srcOrd="0" destOrd="0" parTransId="{5023AFAF-88FD-4B69-9742-5E90E2CF0774}" sibTransId="{ECFB71E3-3A79-40FA-8047-27B31719CE51}"/>
    <dgm:cxn modelId="{B89E241D-371C-4068-BC0C-65F486227642}" srcId="{67ED48FB-118C-4391-896B-327009C8E1B8}" destId="{5FDC4BCC-5E97-4C92-A572-50863B2F10B1}" srcOrd="2" destOrd="0" parTransId="{F6E049BA-7F71-4A08-A526-E8C73B5F5788}" sibTransId="{7F949E41-CF45-4682-8862-7EFBDD822901}"/>
    <dgm:cxn modelId="{7A63D757-A0CF-4E72-A044-31B60D5BC257}" srcId="{67ED48FB-118C-4391-896B-327009C8E1B8}" destId="{F237F047-6D74-43BB-BB2B-FB5125263CF7}" srcOrd="1" destOrd="0" parTransId="{07FB1DC2-D42A-46F8-9F8F-AFD2E8C9B67D}" sibTransId="{5E737B22-A4F2-4BF6-9593-53C771C1E204}"/>
    <dgm:cxn modelId="{C7921356-0168-43F8-93BA-7CCE230F68B5}" type="presOf" srcId="{50C28586-E182-4BF5-AD8A-AA44F85FD1C5}" destId="{C059D759-6DB0-4340-B451-736A74CF24FD}" srcOrd="0" destOrd="0" presId="urn:microsoft.com/office/officeart/2008/layout/LinedList"/>
    <dgm:cxn modelId="{E01BB235-BBCE-4205-9F26-6414E3CF5833}" type="presOf" srcId="{67ED48FB-118C-4391-896B-327009C8E1B8}" destId="{0748366A-6232-47D7-914A-938BB3E7C04F}" srcOrd="0" destOrd="0" presId="urn:microsoft.com/office/officeart/2008/layout/LinedList"/>
    <dgm:cxn modelId="{FC763565-B267-46A4-973C-8DD312B6D5D8}" type="presOf" srcId="{5FDC4BCC-5E97-4C92-A572-50863B2F10B1}" destId="{B7118FCD-420D-440E-8C6C-7466FECE0379}" srcOrd="0" destOrd="0" presId="urn:microsoft.com/office/officeart/2008/layout/LinedList"/>
    <dgm:cxn modelId="{6CB46132-F8BC-4831-920A-C4D85BCAD7CA}" type="presParOf" srcId="{0748366A-6232-47D7-914A-938BB3E7C04F}" destId="{6749EAD8-DEEA-415E-ACD5-DC2CEE05F2A8}" srcOrd="0" destOrd="0" presId="urn:microsoft.com/office/officeart/2008/layout/LinedList"/>
    <dgm:cxn modelId="{C5B6A5C2-E09D-4AAD-B649-CB1FA6BB8B2D}" type="presParOf" srcId="{0748366A-6232-47D7-914A-938BB3E7C04F}" destId="{C3272B4A-16D1-4CAD-B9CB-DCDFD3B17C93}" srcOrd="1" destOrd="0" presId="urn:microsoft.com/office/officeart/2008/layout/LinedList"/>
    <dgm:cxn modelId="{3BA8C9AD-2955-40BC-A4C5-F164D6CAB5C5}" type="presParOf" srcId="{C3272B4A-16D1-4CAD-B9CB-DCDFD3B17C93}" destId="{C059D759-6DB0-4340-B451-736A74CF24FD}" srcOrd="0" destOrd="0" presId="urn:microsoft.com/office/officeart/2008/layout/LinedList"/>
    <dgm:cxn modelId="{75FDF711-C8C9-4F9B-AD3A-C744183FA7C5}" type="presParOf" srcId="{C3272B4A-16D1-4CAD-B9CB-DCDFD3B17C93}" destId="{095EAFB2-121F-46CF-BE22-68BC8A083F6D}" srcOrd="1" destOrd="0" presId="urn:microsoft.com/office/officeart/2008/layout/LinedList"/>
    <dgm:cxn modelId="{36507F0A-F166-4CD3-A3DE-3964CF7A4FAD}" type="presParOf" srcId="{0748366A-6232-47D7-914A-938BB3E7C04F}" destId="{76A9E7C1-6D5E-4A3D-8F75-3332A8D83B7A}" srcOrd="2" destOrd="0" presId="urn:microsoft.com/office/officeart/2008/layout/LinedList"/>
    <dgm:cxn modelId="{977E653E-B691-481E-A525-DEDD970027D0}" type="presParOf" srcId="{0748366A-6232-47D7-914A-938BB3E7C04F}" destId="{088A4B9A-B036-463E-A4BF-7E2CB747C6FF}" srcOrd="3" destOrd="0" presId="urn:microsoft.com/office/officeart/2008/layout/LinedList"/>
    <dgm:cxn modelId="{DA6E6C03-B6FA-446A-B5B5-1BAAA6E91F35}" type="presParOf" srcId="{088A4B9A-B036-463E-A4BF-7E2CB747C6FF}" destId="{F09C0B08-606D-4F28-8B7E-FD6699140B1C}" srcOrd="0" destOrd="0" presId="urn:microsoft.com/office/officeart/2008/layout/LinedList"/>
    <dgm:cxn modelId="{9564A143-F74E-4922-A47B-C8C0325AF050}" type="presParOf" srcId="{088A4B9A-B036-463E-A4BF-7E2CB747C6FF}" destId="{4A2545A8-8F67-484E-A464-65AD1824A033}" srcOrd="1" destOrd="0" presId="urn:microsoft.com/office/officeart/2008/layout/LinedList"/>
    <dgm:cxn modelId="{34C491DB-B8E4-4704-A455-E2A710C9C8F3}" type="presParOf" srcId="{0748366A-6232-47D7-914A-938BB3E7C04F}" destId="{2AB472DE-79F6-4E75-8E04-70AF1E078B27}" srcOrd="4" destOrd="0" presId="urn:microsoft.com/office/officeart/2008/layout/LinedList"/>
    <dgm:cxn modelId="{9E11815A-5316-4386-B6CC-CDC2242CCFEF}" type="presParOf" srcId="{0748366A-6232-47D7-914A-938BB3E7C04F}" destId="{79971B2A-FE9D-4232-B9E8-4348F16CB6BA}" srcOrd="5" destOrd="0" presId="urn:microsoft.com/office/officeart/2008/layout/LinedList"/>
    <dgm:cxn modelId="{336D133D-9AFA-4AAB-AE66-5A58D064ED7E}" type="presParOf" srcId="{79971B2A-FE9D-4232-B9E8-4348F16CB6BA}" destId="{B7118FCD-420D-440E-8C6C-7466FECE0379}" srcOrd="0" destOrd="0" presId="urn:microsoft.com/office/officeart/2008/layout/LinedList"/>
    <dgm:cxn modelId="{7A082169-2D85-469C-B32E-2EC1C7E219AE}" type="presParOf" srcId="{79971B2A-FE9D-4232-B9E8-4348F16CB6BA}" destId="{6DD0F01E-76F4-45FD-9A20-5FDD8FE00E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Brak lub połowiczne zaangażowanie Marszałka / Zarządu 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BE771EFA-90EE-409B-9D3E-2FAA966086AD}">
      <dgm:prSet phldrT="[Tekst]"/>
      <dgm:spPr/>
      <dgm:t>
        <a:bodyPr/>
        <a:lstStyle/>
        <a:p>
          <a:r>
            <a:rPr lang="pl-PL" dirty="0" smtClean="0"/>
            <a:t>Brak świadomości korzyści płynących z wdrożenia</a:t>
          </a:r>
          <a:endParaRPr lang="pl-PL" dirty="0"/>
        </a:p>
      </dgm:t>
    </dgm:pt>
    <dgm:pt modelId="{7455A898-EE60-4748-ACB5-F9FDDCEC1272}" type="parTrans" cxnId="{B71DF4BD-DB90-49FA-8E0E-4E84CE593B7F}">
      <dgm:prSet/>
      <dgm:spPr/>
      <dgm:t>
        <a:bodyPr/>
        <a:lstStyle/>
        <a:p>
          <a:endParaRPr lang="pl-PL"/>
        </a:p>
      </dgm:t>
    </dgm:pt>
    <dgm:pt modelId="{38E83CD5-D009-4EEE-8F7B-6AAD62F242CB}" type="sibTrans" cxnId="{B71DF4BD-DB90-49FA-8E0E-4E84CE593B7F}">
      <dgm:prSet/>
      <dgm:spPr/>
      <dgm:t>
        <a:bodyPr/>
        <a:lstStyle/>
        <a:p>
          <a:endParaRPr lang="pl-PL"/>
        </a:p>
      </dgm:t>
    </dgm:pt>
    <dgm:pt modelId="{4AE9D6E6-3F9E-44A2-AC2B-DCAE86F01AD4}">
      <dgm:prSet phldrT="[Tekst]"/>
      <dgm:spPr/>
      <dgm:t>
        <a:bodyPr/>
        <a:lstStyle/>
        <a:p>
          <a:r>
            <a:rPr lang="pl-PL" dirty="0" smtClean="0"/>
            <a:t>Zrezygnować z wdrożenia</a:t>
          </a:r>
          <a:endParaRPr lang="pl-PL" dirty="0"/>
        </a:p>
      </dgm:t>
    </dgm:pt>
    <dgm:pt modelId="{38BEF1CF-32B9-459A-A71F-EDCEB4DD9FAE}" type="parTrans" cxnId="{07644AC2-780C-46B7-BF62-1F0C52B1597B}">
      <dgm:prSet/>
      <dgm:spPr/>
      <dgm:t>
        <a:bodyPr/>
        <a:lstStyle/>
        <a:p>
          <a:endParaRPr lang="pl-PL"/>
        </a:p>
      </dgm:t>
    </dgm:pt>
    <dgm:pt modelId="{21B993C2-6D88-4B59-B291-7F85EF348FBD}" type="sibTrans" cxnId="{07644AC2-780C-46B7-BF62-1F0C52B1597B}">
      <dgm:prSet/>
      <dgm:spPr/>
      <dgm:t>
        <a:bodyPr/>
        <a:lstStyle/>
        <a:p>
          <a:endParaRPr lang="pl-PL"/>
        </a:p>
      </dgm:t>
    </dgm:pt>
    <dgm:pt modelId="{DD1FCBDC-FE84-4B7C-9C2B-7B04976A6C09}">
      <dgm:prSet phldrT="[Tekst]"/>
      <dgm:spPr/>
      <dgm:t>
        <a:bodyPr/>
        <a:lstStyle/>
        <a:p>
          <a:r>
            <a:rPr lang="pl-PL" dirty="0" smtClean="0"/>
            <a:t>Wyjaśnienie wątpliwości</a:t>
          </a:r>
          <a:endParaRPr lang="pl-PL" dirty="0"/>
        </a:p>
      </dgm:t>
    </dgm:pt>
    <dgm:pt modelId="{B46C189D-295B-4FCA-A679-339FE57B318B}" type="parTrans" cxnId="{4D7C4A29-A741-4B49-9998-D31B420CE96F}">
      <dgm:prSet/>
      <dgm:spPr/>
      <dgm:t>
        <a:bodyPr/>
        <a:lstStyle/>
        <a:p>
          <a:endParaRPr lang="pl-PL"/>
        </a:p>
      </dgm:t>
    </dgm:pt>
    <dgm:pt modelId="{5B7E3313-4208-42BC-B3D2-CFD63858737D}" type="sibTrans" cxnId="{4D7C4A29-A741-4B49-9998-D31B420CE96F}">
      <dgm:prSet/>
      <dgm:spPr/>
      <dgm:t>
        <a:bodyPr/>
        <a:lstStyle/>
        <a:p>
          <a:endParaRPr lang="pl-PL"/>
        </a:p>
      </dgm:t>
    </dgm:pt>
    <dgm:pt modelId="{F829D855-8E02-4D26-8236-BDB10F514880}">
      <dgm:prSet phldrT="[Tekst]"/>
      <dgm:spPr/>
      <dgm:t>
        <a:bodyPr/>
        <a:lstStyle/>
        <a:p>
          <a:r>
            <a:rPr lang="pl-PL" dirty="0" smtClean="0"/>
            <a:t>Zmiany na „wysokim szczeblu”</a:t>
          </a:r>
          <a:endParaRPr lang="pl-PL" dirty="0"/>
        </a:p>
      </dgm:t>
    </dgm:pt>
    <dgm:pt modelId="{7961EF07-DD7F-44D0-95C6-12EB3E3EC78C}" type="parTrans" cxnId="{6732450B-814A-45DD-AC00-A4A6BE537A37}">
      <dgm:prSet/>
      <dgm:spPr/>
      <dgm:t>
        <a:bodyPr/>
        <a:lstStyle/>
        <a:p>
          <a:endParaRPr lang="pl-PL"/>
        </a:p>
      </dgm:t>
    </dgm:pt>
    <dgm:pt modelId="{FC3F1B2D-976D-49D6-A4DC-DEC9A22DAC9C}" type="sibTrans" cxnId="{6732450B-814A-45DD-AC00-A4A6BE537A37}">
      <dgm:prSet/>
      <dgm:spPr/>
      <dgm:t>
        <a:bodyPr/>
        <a:lstStyle/>
        <a:p>
          <a:endParaRPr lang="pl-PL"/>
        </a:p>
      </dgm:t>
    </dgm:pt>
    <dgm:pt modelId="{63BC4084-A77F-412B-B780-B650DF194225}">
      <dgm:prSet phldrT="[Tekst]"/>
      <dgm:spPr/>
      <dgm:t>
        <a:bodyPr/>
        <a:lstStyle/>
        <a:p>
          <a:r>
            <a:rPr lang="pl-PL" dirty="0" smtClean="0"/>
            <a:t>Ciągłość działania</a:t>
          </a:r>
          <a:endParaRPr lang="pl-PL" dirty="0"/>
        </a:p>
      </dgm:t>
    </dgm:pt>
    <dgm:pt modelId="{EAF44C0D-AC62-4D53-AB7C-A9A166BFB0A2}" type="parTrans" cxnId="{D101E7EA-543D-4EC2-A55E-311D4B6FEAF3}">
      <dgm:prSet/>
      <dgm:spPr/>
      <dgm:t>
        <a:bodyPr/>
        <a:lstStyle/>
        <a:p>
          <a:endParaRPr lang="pl-PL"/>
        </a:p>
      </dgm:t>
    </dgm:pt>
    <dgm:pt modelId="{6C63DDCA-20FD-4E61-BAD2-684994918357}" type="sibTrans" cxnId="{D101E7EA-543D-4EC2-A55E-311D4B6FEAF3}">
      <dgm:prSet/>
      <dgm:spPr/>
      <dgm:t>
        <a:bodyPr/>
        <a:lstStyle/>
        <a:p>
          <a:endParaRPr lang="pl-PL"/>
        </a:p>
      </dgm:t>
    </dgm:pt>
    <dgm:pt modelId="{BA3BC436-CE8A-48E4-93AC-0630E818B8F3}">
      <dgm:prSet phldrT="[Tekst]"/>
      <dgm:spPr/>
      <dgm:t>
        <a:bodyPr/>
        <a:lstStyle/>
        <a:p>
          <a:r>
            <a:rPr lang="pl-PL" dirty="0" smtClean="0"/>
            <a:t>Wyjątki, specyficzność zadań </a:t>
          </a:r>
          <a:r>
            <a:rPr lang="pl-PL" dirty="0" err="1" smtClean="0"/>
            <a:t>itp</a:t>
          </a:r>
          <a:r>
            <a:rPr lang="pl-PL" dirty="0" smtClean="0"/>
            <a:t>…</a:t>
          </a:r>
          <a:endParaRPr lang="pl-PL" dirty="0"/>
        </a:p>
      </dgm:t>
    </dgm:pt>
    <dgm:pt modelId="{0335D9DB-B532-4ECD-9DE9-9B78CED259CB}" type="parTrans" cxnId="{53A09F4C-374A-4DFC-9056-E915E621CED3}">
      <dgm:prSet/>
      <dgm:spPr/>
      <dgm:t>
        <a:bodyPr/>
        <a:lstStyle/>
        <a:p>
          <a:endParaRPr lang="pl-PL"/>
        </a:p>
      </dgm:t>
    </dgm:pt>
    <dgm:pt modelId="{710B7D43-3F19-4FE3-B4EE-A0F77AA0B70F}" type="sibTrans" cxnId="{53A09F4C-374A-4DFC-9056-E915E621CED3}">
      <dgm:prSet/>
      <dgm:spPr/>
      <dgm:t>
        <a:bodyPr/>
        <a:lstStyle/>
        <a:p>
          <a:endParaRPr lang="pl-PL"/>
        </a:p>
      </dgm:t>
    </dgm:pt>
    <dgm:pt modelId="{F39907A0-2BBB-4A21-A200-B99B5A253A23}">
      <dgm:prSet phldrT="[Tekst]"/>
      <dgm:spPr/>
      <dgm:t>
        <a:bodyPr/>
        <a:lstStyle/>
        <a:p>
          <a:r>
            <a:rPr lang="pl-PL" dirty="0" smtClean="0"/>
            <a:t>Wobec wdrożenia wszyscy sią równi</a:t>
          </a:r>
          <a:endParaRPr lang="pl-PL" dirty="0"/>
        </a:p>
      </dgm:t>
    </dgm:pt>
    <dgm:pt modelId="{F2C77238-25F8-49F0-95ED-CE528BDFBBA4}" type="parTrans" cxnId="{CAE1B5C0-5196-40DE-ADDE-01739FE0DE11}">
      <dgm:prSet/>
      <dgm:spPr/>
      <dgm:t>
        <a:bodyPr/>
        <a:lstStyle/>
        <a:p>
          <a:endParaRPr lang="pl-PL"/>
        </a:p>
      </dgm:t>
    </dgm:pt>
    <dgm:pt modelId="{71B12219-CB1E-4CA3-85BB-9825A01AB355}" type="sibTrans" cxnId="{CAE1B5C0-5196-40DE-ADDE-01739FE0DE11}">
      <dgm:prSet/>
      <dgm:spPr/>
      <dgm:t>
        <a:bodyPr/>
        <a:lstStyle/>
        <a:p>
          <a:endParaRPr lang="pl-PL"/>
        </a:p>
      </dgm:t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4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4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4"/>
      <dgm:spPr/>
      <dgm:t>
        <a:bodyPr/>
        <a:lstStyle/>
        <a:p>
          <a:endParaRPr lang="pl-PL"/>
        </a:p>
      </dgm:t>
    </dgm:pt>
    <dgm:pt modelId="{A18DE0D1-2A7F-4A45-BDE4-3A717B76146D}" type="pres">
      <dgm:prSet presAssocID="{026584DD-F34D-40E4-9C9E-42E05D2D684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7D5C60-CF4D-4A07-8FA0-87BDE290AC17}" type="pres">
      <dgm:prSet presAssocID="{026584DD-F34D-40E4-9C9E-42E05D2D6841}" presName="accent_1" presStyleCnt="0"/>
      <dgm:spPr/>
      <dgm:t>
        <a:bodyPr/>
        <a:lstStyle/>
        <a:p>
          <a:endParaRPr lang="pl-PL"/>
        </a:p>
      </dgm:t>
    </dgm:pt>
    <dgm:pt modelId="{990A8A09-CECC-454A-935D-F0C585FBD593}" type="pres">
      <dgm:prSet presAssocID="{026584DD-F34D-40E4-9C9E-42E05D2D6841}" presName="accentRepeatNode" presStyleLbl="solidFgAcc1" presStyleIdx="0" presStyleCnt="4"/>
      <dgm:spPr/>
      <dgm:t>
        <a:bodyPr/>
        <a:lstStyle/>
        <a:p>
          <a:endParaRPr lang="pl-PL"/>
        </a:p>
      </dgm:t>
    </dgm:pt>
    <dgm:pt modelId="{F8205C75-EDBE-47B5-8E4E-CE4C207C39D4}" type="pres">
      <dgm:prSet presAssocID="{BE771EFA-90EE-409B-9D3E-2FAA966086A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ACDA5F-D156-41AF-8972-6702F8F9C9BB}" type="pres">
      <dgm:prSet presAssocID="{BE771EFA-90EE-409B-9D3E-2FAA966086AD}" presName="accent_2" presStyleCnt="0"/>
      <dgm:spPr/>
    </dgm:pt>
    <dgm:pt modelId="{5287B06B-892E-4C73-BEE0-C61BC1D5A53E}" type="pres">
      <dgm:prSet presAssocID="{BE771EFA-90EE-409B-9D3E-2FAA966086AD}" presName="accentRepeatNode" presStyleLbl="solidFgAcc1" presStyleIdx="1" presStyleCnt="4"/>
      <dgm:spPr/>
      <dgm:t>
        <a:bodyPr/>
        <a:lstStyle/>
        <a:p>
          <a:endParaRPr lang="pl-PL"/>
        </a:p>
      </dgm:t>
    </dgm:pt>
    <dgm:pt modelId="{115DC0D8-DB2A-4A23-A1AC-9277856DB032}" type="pres">
      <dgm:prSet presAssocID="{F829D855-8E02-4D26-8236-BDB10F51488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5A4CCB-FA63-48E9-BCCB-84B1A16F0435}" type="pres">
      <dgm:prSet presAssocID="{F829D855-8E02-4D26-8236-BDB10F514880}" presName="accent_3" presStyleCnt="0"/>
      <dgm:spPr/>
    </dgm:pt>
    <dgm:pt modelId="{43DD92A8-C366-4D34-913D-BC126B7EE019}" type="pres">
      <dgm:prSet presAssocID="{F829D855-8E02-4D26-8236-BDB10F514880}" presName="accentRepeatNode" presStyleLbl="solidFgAcc1" presStyleIdx="2" presStyleCnt="4"/>
      <dgm:spPr/>
    </dgm:pt>
    <dgm:pt modelId="{233E89EB-4336-4803-A2D2-15B32C587DEA}" type="pres">
      <dgm:prSet presAssocID="{BA3BC436-CE8A-48E4-93AC-0630E818B8F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C7315E-8C7A-450B-BB8E-4EABD30A9A30}" type="pres">
      <dgm:prSet presAssocID="{BA3BC436-CE8A-48E4-93AC-0630E818B8F3}" presName="accent_4" presStyleCnt="0"/>
      <dgm:spPr/>
    </dgm:pt>
    <dgm:pt modelId="{89441588-2127-49FA-99C5-A12AB58A73D8}" type="pres">
      <dgm:prSet presAssocID="{BA3BC436-CE8A-48E4-93AC-0630E818B8F3}" presName="accentRepeatNode" presStyleLbl="solidFgAcc1" presStyleIdx="3" presStyleCnt="4"/>
      <dgm:spPr/>
    </dgm:pt>
  </dgm:ptLst>
  <dgm:cxnLst>
    <dgm:cxn modelId="{5C59320A-2FAF-41C6-B31E-229B950A5CEF}" type="presOf" srcId="{63BC4084-A77F-412B-B780-B650DF194225}" destId="{115DC0D8-DB2A-4A23-A1AC-9277856DB032}" srcOrd="0" destOrd="1" presId="urn:microsoft.com/office/officeart/2008/layout/VerticalCurvedList"/>
    <dgm:cxn modelId="{07644AC2-780C-46B7-BF62-1F0C52B1597B}" srcId="{026584DD-F34D-40E4-9C9E-42E05D2D6841}" destId="{4AE9D6E6-3F9E-44A2-AC2B-DCAE86F01AD4}" srcOrd="0" destOrd="0" parTransId="{38BEF1CF-32B9-459A-A71F-EDCEB4DD9FAE}" sibTransId="{21B993C2-6D88-4B59-B291-7F85EF348FBD}"/>
    <dgm:cxn modelId="{A132BC8A-B97E-4DD1-9F23-A3BFF82D1C99}" type="presOf" srcId="{BA3BC436-CE8A-48E4-93AC-0630E818B8F3}" destId="{233E89EB-4336-4803-A2D2-15B32C587DEA}" srcOrd="0" destOrd="0" presId="urn:microsoft.com/office/officeart/2008/layout/VerticalCurvedList"/>
    <dgm:cxn modelId="{CB209357-FA89-4A2F-954B-0625E56FD81A}" srcId="{BA820A73-63A9-40A5-A4DF-C9C4ED681F3C}" destId="{026584DD-F34D-40E4-9C9E-42E05D2D6841}" srcOrd="0" destOrd="0" parTransId="{FDD6F41A-89E6-49B7-856D-04E5726D2590}" sibTransId="{277AF919-027D-4563-AA06-3F4CEA57764A}"/>
    <dgm:cxn modelId="{CAE1B5C0-5196-40DE-ADDE-01739FE0DE11}" srcId="{BA3BC436-CE8A-48E4-93AC-0630E818B8F3}" destId="{F39907A0-2BBB-4A21-A200-B99B5A253A23}" srcOrd="0" destOrd="0" parTransId="{F2C77238-25F8-49F0-95ED-CE528BDFBBA4}" sibTransId="{71B12219-CB1E-4CA3-85BB-9825A01AB355}"/>
    <dgm:cxn modelId="{F8A1337E-C131-48FE-A3BF-2EF479009D9F}" type="presOf" srcId="{026584DD-F34D-40E4-9C9E-42E05D2D6841}" destId="{A18DE0D1-2A7F-4A45-BDE4-3A717B76146D}" srcOrd="0" destOrd="0" presId="urn:microsoft.com/office/officeart/2008/layout/VerticalCurvedList"/>
    <dgm:cxn modelId="{C9F90DB9-F747-47B5-BAB6-D08A2CC5BA6B}" type="presOf" srcId="{F39907A0-2BBB-4A21-A200-B99B5A253A23}" destId="{233E89EB-4336-4803-A2D2-15B32C587DEA}" srcOrd="0" destOrd="1" presId="urn:microsoft.com/office/officeart/2008/layout/VerticalCurvedList"/>
    <dgm:cxn modelId="{5F955869-0418-4897-BD47-35A85E642B99}" type="presOf" srcId="{21B993C2-6D88-4B59-B291-7F85EF348FBD}" destId="{64AEA0A0-B189-4B49-B19C-7246BB5BF700}" srcOrd="0" destOrd="0" presId="urn:microsoft.com/office/officeart/2008/layout/VerticalCurvedList"/>
    <dgm:cxn modelId="{6732450B-814A-45DD-AC00-A4A6BE537A37}" srcId="{BA820A73-63A9-40A5-A4DF-C9C4ED681F3C}" destId="{F829D855-8E02-4D26-8236-BDB10F514880}" srcOrd="2" destOrd="0" parTransId="{7961EF07-DD7F-44D0-95C6-12EB3E3EC78C}" sibTransId="{FC3F1B2D-976D-49D6-A4DC-DEC9A22DAC9C}"/>
    <dgm:cxn modelId="{DEDCA401-06EC-4163-9E90-F3A4DB2BDDA0}" type="presOf" srcId="{BE771EFA-90EE-409B-9D3E-2FAA966086AD}" destId="{F8205C75-EDBE-47B5-8E4E-CE4C207C39D4}" srcOrd="0" destOrd="0" presId="urn:microsoft.com/office/officeart/2008/layout/VerticalCurvedList"/>
    <dgm:cxn modelId="{68020E68-F475-4470-99A2-901672888B3A}" type="presOf" srcId="{4AE9D6E6-3F9E-44A2-AC2B-DCAE86F01AD4}" destId="{A18DE0D1-2A7F-4A45-BDE4-3A717B76146D}" srcOrd="0" destOrd="1" presId="urn:microsoft.com/office/officeart/2008/layout/VerticalCurvedList"/>
    <dgm:cxn modelId="{B71DF4BD-DB90-49FA-8E0E-4E84CE593B7F}" srcId="{BA820A73-63A9-40A5-A4DF-C9C4ED681F3C}" destId="{BE771EFA-90EE-409B-9D3E-2FAA966086AD}" srcOrd="1" destOrd="0" parTransId="{7455A898-EE60-4748-ACB5-F9FDDCEC1272}" sibTransId="{38E83CD5-D009-4EEE-8F7B-6AAD62F242CB}"/>
    <dgm:cxn modelId="{4D7C4A29-A741-4B49-9998-D31B420CE96F}" srcId="{BE771EFA-90EE-409B-9D3E-2FAA966086AD}" destId="{DD1FCBDC-FE84-4B7C-9C2B-7B04976A6C09}" srcOrd="0" destOrd="0" parTransId="{B46C189D-295B-4FCA-A679-339FE57B318B}" sibTransId="{5B7E3313-4208-42BC-B3D2-CFD63858737D}"/>
    <dgm:cxn modelId="{10B2F268-C1D5-49D7-9EF2-8A00847C6E08}" type="presOf" srcId="{F829D855-8E02-4D26-8236-BDB10F514880}" destId="{115DC0D8-DB2A-4A23-A1AC-9277856DB032}" srcOrd="0" destOrd="0" presId="urn:microsoft.com/office/officeart/2008/layout/VerticalCurvedList"/>
    <dgm:cxn modelId="{53A09F4C-374A-4DFC-9056-E915E621CED3}" srcId="{BA820A73-63A9-40A5-A4DF-C9C4ED681F3C}" destId="{BA3BC436-CE8A-48E4-93AC-0630E818B8F3}" srcOrd="3" destOrd="0" parTransId="{0335D9DB-B532-4ECD-9DE9-9B78CED259CB}" sibTransId="{710B7D43-3F19-4FE3-B4EE-A0F77AA0B70F}"/>
    <dgm:cxn modelId="{D7A2FABE-F167-4A75-A549-2E3D6E80A583}" type="presOf" srcId="{DD1FCBDC-FE84-4B7C-9C2B-7B04976A6C09}" destId="{F8205C75-EDBE-47B5-8E4E-CE4C207C39D4}" srcOrd="0" destOrd="1" presId="urn:microsoft.com/office/officeart/2008/layout/VerticalCurvedList"/>
    <dgm:cxn modelId="{D101E7EA-543D-4EC2-A55E-311D4B6FEAF3}" srcId="{F829D855-8E02-4D26-8236-BDB10F514880}" destId="{63BC4084-A77F-412B-B780-B650DF194225}" srcOrd="0" destOrd="0" parTransId="{EAF44C0D-AC62-4D53-AB7C-A9A166BFB0A2}" sibTransId="{6C63DDCA-20FD-4E61-BAD2-684994918357}"/>
    <dgm:cxn modelId="{9448EC78-45E1-451E-8BA4-711D4598A305}" type="presOf" srcId="{BA820A73-63A9-40A5-A4DF-C9C4ED681F3C}" destId="{2E72BC42-E681-4A26-86D6-C6A80E43620A}" srcOrd="0" destOrd="0" presId="urn:microsoft.com/office/officeart/2008/layout/VerticalCurvedList"/>
    <dgm:cxn modelId="{BBF359B9-448C-49A7-960B-D658A1AB1373}" type="presParOf" srcId="{2E72BC42-E681-4A26-86D6-C6A80E43620A}" destId="{6A6A68CE-018B-4445-B19D-638C08BBC6D0}" srcOrd="0" destOrd="0" presId="urn:microsoft.com/office/officeart/2008/layout/VerticalCurvedList"/>
    <dgm:cxn modelId="{6C595AA6-D033-4A2E-8A8A-877E3FA93213}" type="presParOf" srcId="{6A6A68CE-018B-4445-B19D-638C08BBC6D0}" destId="{198BA287-1121-4E9F-AB59-A03BF7776362}" srcOrd="0" destOrd="0" presId="urn:microsoft.com/office/officeart/2008/layout/VerticalCurvedList"/>
    <dgm:cxn modelId="{332A7F26-35EB-4DDD-8B80-7CBB3F19DC94}" type="presParOf" srcId="{198BA287-1121-4E9F-AB59-A03BF7776362}" destId="{3F443128-77AD-4C09-AB19-612AB91BF057}" srcOrd="0" destOrd="0" presId="urn:microsoft.com/office/officeart/2008/layout/VerticalCurvedList"/>
    <dgm:cxn modelId="{A8959ACF-FE3F-42BE-ADAA-08D161FD64D4}" type="presParOf" srcId="{198BA287-1121-4E9F-AB59-A03BF7776362}" destId="{64AEA0A0-B189-4B49-B19C-7246BB5BF700}" srcOrd="1" destOrd="0" presId="urn:microsoft.com/office/officeart/2008/layout/VerticalCurvedList"/>
    <dgm:cxn modelId="{876EDD3B-C5EC-4D3D-A3BD-4F0AD6D5D559}" type="presParOf" srcId="{198BA287-1121-4E9F-AB59-A03BF7776362}" destId="{F11334CB-D2F7-4368-AE69-F12E155D6384}" srcOrd="2" destOrd="0" presId="urn:microsoft.com/office/officeart/2008/layout/VerticalCurvedList"/>
    <dgm:cxn modelId="{DAA328FA-1F82-49A8-ADAB-B41D44876B9C}" type="presParOf" srcId="{198BA287-1121-4E9F-AB59-A03BF7776362}" destId="{E2BF063A-4723-4DB9-BED0-6E76FC3F8E23}" srcOrd="3" destOrd="0" presId="urn:microsoft.com/office/officeart/2008/layout/VerticalCurvedList"/>
    <dgm:cxn modelId="{0C73CAC3-878E-4F5F-AEAC-F4AC26997300}" type="presParOf" srcId="{6A6A68CE-018B-4445-B19D-638C08BBC6D0}" destId="{A18DE0D1-2A7F-4A45-BDE4-3A717B76146D}" srcOrd="1" destOrd="0" presId="urn:microsoft.com/office/officeart/2008/layout/VerticalCurvedList"/>
    <dgm:cxn modelId="{FEF1A645-1B05-4996-A11E-1E456C0C8BF4}" type="presParOf" srcId="{6A6A68CE-018B-4445-B19D-638C08BBC6D0}" destId="{D77D5C60-CF4D-4A07-8FA0-87BDE290AC17}" srcOrd="2" destOrd="0" presId="urn:microsoft.com/office/officeart/2008/layout/VerticalCurvedList"/>
    <dgm:cxn modelId="{1AE207FB-71E4-415F-B5EA-71430AB2A2EA}" type="presParOf" srcId="{D77D5C60-CF4D-4A07-8FA0-87BDE290AC17}" destId="{990A8A09-CECC-454A-935D-F0C585FBD593}" srcOrd="0" destOrd="0" presId="urn:microsoft.com/office/officeart/2008/layout/VerticalCurvedList"/>
    <dgm:cxn modelId="{9487B0A8-BADB-4E2E-9CD6-8FC1C6CEA0C5}" type="presParOf" srcId="{6A6A68CE-018B-4445-B19D-638C08BBC6D0}" destId="{F8205C75-EDBE-47B5-8E4E-CE4C207C39D4}" srcOrd="3" destOrd="0" presId="urn:microsoft.com/office/officeart/2008/layout/VerticalCurvedList"/>
    <dgm:cxn modelId="{249A9603-CEA4-40EB-B667-C10896487AD3}" type="presParOf" srcId="{6A6A68CE-018B-4445-B19D-638C08BBC6D0}" destId="{BCACDA5F-D156-41AF-8972-6702F8F9C9BB}" srcOrd="4" destOrd="0" presId="urn:microsoft.com/office/officeart/2008/layout/VerticalCurvedList"/>
    <dgm:cxn modelId="{B0122873-111C-4B46-A1D1-E94CDD19EC62}" type="presParOf" srcId="{BCACDA5F-D156-41AF-8972-6702F8F9C9BB}" destId="{5287B06B-892E-4C73-BEE0-C61BC1D5A53E}" srcOrd="0" destOrd="0" presId="urn:microsoft.com/office/officeart/2008/layout/VerticalCurvedList"/>
    <dgm:cxn modelId="{AE704B1E-014D-40C5-B007-08295A141FDA}" type="presParOf" srcId="{6A6A68CE-018B-4445-B19D-638C08BBC6D0}" destId="{115DC0D8-DB2A-4A23-A1AC-9277856DB032}" srcOrd="5" destOrd="0" presId="urn:microsoft.com/office/officeart/2008/layout/VerticalCurvedList"/>
    <dgm:cxn modelId="{18600E03-7966-449F-A116-2D38DF0A10F3}" type="presParOf" srcId="{6A6A68CE-018B-4445-B19D-638C08BBC6D0}" destId="{145A4CCB-FA63-48E9-BCCB-84B1A16F0435}" srcOrd="6" destOrd="0" presId="urn:microsoft.com/office/officeart/2008/layout/VerticalCurvedList"/>
    <dgm:cxn modelId="{28690948-8189-4829-9397-F4A2AE7890C6}" type="presParOf" srcId="{145A4CCB-FA63-48E9-BCCB-84B1A16F0435}" destId="{43DD92A8-C366-4D34-913D-BC126B7EE019}" srcOrd="0" destOrd="0" presId="urn:microsoft.com/office/officeart/2008/layout/VerticalCurvedList"/>
    <dgm:cxn modelId="{69273634-8945-4DC4-8B8D-0B17B8F17B6A}" type="presParOf" srcId="{6A6A68CE-018B-4445-B19D-638C08BBC6D0}" destId="{233E89EB-4336-4803-A2D2-15B32C587DEA}" srcOrd="7" destOrd="0" presId="urn:microsoft.com/office/officeart/2008/layout/VerticalCurvedList"/>
    <dgm:cxn modelId="{AB8B6F45-17C8-4213-B188-9F3872AFC3F5}" type="presParOf" srcId="{6A6A68CE-018B-4445-B19D-638C08BBC6D0}" destId="{62C7315E-8C7A-450B-BB8E-4EABD30A9A30}" srcOrd="8" destOrd="0" presId="urn:microsoft.com/office/officeart/2008/layout/VerticalCurvedList"/>
    <dgm:cxn modelId="{977D9149-BCFC-4C8A-A166-7CAD4352A9FC}" type="presParOf" srcId="{62C7315E-8C7A-450B-BB8E-4EABD30A9A30}" destId="{89441588-2127-49FA-99C5-A12AB58A73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Niewłaściwy skład zespołu odpowiedzialnego za wdrożenie po stronie Urzędu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C1ED45AA-9C20-418C-A34E-FFCCC09629AE}">
      <dgm:prSet phldrT="[Tekst]"/>
      <dgm:spPr/>
      <dgm:t>
        <a:bodyPr/>
        <a:lstStyle/>
        <a:p>
          <a:r>
            <a:rPr lang="pl-PL" dirty="0" smtClean="0"/>
            <a:t>Brak decyzyjności zespołu odpowiedzialnego za wdrożenie po stronie Urzędu</a:t>
          </a:r>
          <a:endParaRPr lang="pl-PL" dirty="0"/>
        </a:p>
      </dgm:t>
    </dgm:pt>
    <dgm:pt modelId="{C9D0CD93-D58D-4AC4-8732-845ECC9ECD39}" type="parTrans" cxnId="{1DC0D121-5C50-40C7-9337-8789125CE545}">
      <dgm:prSet/>
      <dgm:spPr/>
      <dgm:t>
        <a:bodyPr/>
        <a:lstStyle/>
        <a:p>
          <a:endParaRPr lang="pl-PL"/>
        </a:p>
      </dgm:t>
    </dgm:pt>
    <dgm:pt modelId="{0A5A0412-DB43-4397-86D3-152278B5D5C7}" type="sibTrans" cxnId="{1DC0D121-5C50-40C7-9337-8789125CE545}">
      <dgm:prSet/>
      <dgm:spPr/>
      <dgm:t>
        <a:bodyPr/>
        <a:lstStyle/>
        <a:p>
          <a:endParaRPr lang="pl-PL"/>
        </a:p>
      </dgm:t>
    </dgm:pt>
    <dgm:pt modelId="{BE771EFA-90EE-409B-9D3E-2FAA966086AD}">
      <dgm:prSet phldrT="[Tekst]"/>
      <dgm:spPr/>
      <dgm:t>
        <a:bodyPr/>
        <a:lstStyle/>
        <a:p>
          <a:r>
            <a:rPr lang="pl-PL" dirty="0" smtClean="0"/>
            <a:t>Brak świadomości i poparcia wdrożenia przez Marszałka / Zarząd</a:t>
          </a:r>
          <a:endParaRPr lang="pl-PL" dirty="0"/>
        </a:p>
      </dgm:t>
    </dgm:pt>
    <dgm:pt modelId="{7455A898-EE60-4748-ACB5-F9FDDCEC1272}" type="parTrans" cxnId="{B71DF4BD-DB90-49FA-8E0E-4E84CE593B7F}">
      <dgm:prSet/>
      <dgm:spPr/>
      <dgm:t>
        <a:bodyPr/>
        <a:lstStyle/>
        <a:p>
          <a:endParaRPr lang="pl-PL"/>
        </a:p>
      </dgm:t>
    </dgm:pt>
    <dgm:pt modelId="{38E83CD5-D009-4EEE-8F7B-6AAD62F242CB}" type="sibTrans" cxnId="{B71DF4BD-DB90-49FA-8E0E-4E84CE593B7F}">
      <dgm:prSet/>
      <dgm:spPr/>
      <dgm:t>
        <a:bodyPr/>
        <a:lstStyle/>
        <a:p>
          <a:endParaRPr lang="pl-PL"/>
        </a:p>
      </dgm:t>
    </dgm:pt>
    <dgm:pt modelId="{87310DC0-16AD-4D21-8FF3-E6369D13C857}">
      <dgm:prSet phldrT="[Tekst]"/>
      <dgm:spPr/>
      <dgm:t>
        <a:bodyPr/>
        <a:lstStyle/>
        <a:p>
          <a:r>
            <a:rPr lang="pl-PL" dirty="0" smtClean="0"/>
            <a:t>Umocowanie zespołu  do podejmowanie wiążących i ostatecznych decyzji</a:t>
          </a:r>
          <a:endParaRPr lang="pl-PL" dirty="0"/>
        </a:p>
      </dgm:t>
    </dgm:pt>
    <dgm:pt modelId="{F7BAEAAC-133C-4895-95FB-4FD482212926}" type="parTrans" cxnId="{E4497EF1-F339-47CE-8E0F-8F0860029920}">
      <dgm:prSet/>
      <dgm:spPr/>
      <dgm:t>
        <a:bodyPr/>
        <a:lstStyle/>
        <a:p>
          <a:endParaRPr lang="pl-PL"/>
        </a:p>
      </dgm:t>
    </dgm:pt>
    <dgm:pt modelId="{3486ABBC-A637-4737-A392-8AD3742262CA}" type="sibTrans" cxnId="{E4497EF1-F339-47CE-8E0F-8F0860029920}">
      <dgm:prSet/>
      <dgm:spPr/>
      <dgm:t>
        <a:bodyPr/>
        <a:lstStyle/>
        <a:p>
          <a:endParaRPr lang="pl-PL"/>
        </a:p>
      </dgm:t>
    </dgm:pt>
    <dgm:pt modelId="{4AE9D6E6-3F9E-44A2-AC2B-DCAE86F01AD4}">
      <dgm:prSet phldrT="[Tekst]"/>
      <dgm:spPr/>
      <dgm:t>
        <a:bodyPr/>
        <a:lstStyle/>
        <a:p>
          <a:r>
            <a:rPr lang="pl-PL" dirty="0" smtClean="0"/>
            <a:t>Wybór zespołu. Maksymalna ilość to 12 osób.</a:t>
          </a:r>
          <a:endParaRPr lang="pl-PL" dirty="0"/>
        </a:p>
      </dgm:t>
    </dgm:pt>
    <dgm:pt modelId="{38BEF1CF-32B9-459A-A71F-EDCEB4DD9FAE}" type="parTrans" cxnId="{07644AC2-780C-46B7-BF62-1F0C52B1597B}">
      <dgm:prSet/>
      <dgm:spPr/>
      <dgm:t>
        <a:bodyPr/>
        <a:lstStyle/>
        <a:p>
          <a:endParaRPr lang="pl-PL"/>
        </a:p>
      </dgm:t>
    </dgm:pt>
    <dgm:pt modelId="{21B993C2-6D88-4B59-B291-7F85EF348FBD}" type="sibTrans" cxnId="{07644AC2-780C-46B7-BF62-1F0C52B1597B}">
      <dgm:prSet/>
      <dgm:spPr/>
      <dgm:t>
        <a:bodyPr/>
        <a:lstStyle/>
        <a:p>
          <a:endParaRPr lang="pl-PL"/>
        </a:p>
      </dgm:t>
    </dgm:pt>
    <dgm:pt modelId="{DD1FCBDC-FE84-4B7C-9C2B-7B04976A6C09}">
      <dgm:prSet phldrT="[Tekst]"/>
      <dgm:spPr/>
      <dgm:t>
        <a:bodyPr/>
        <a:lstStyle/>
        <a:p>
          <a:r>
            <a:rPr lang="pl-PL" dirty="0" smtClean="0"/>
            <a:t>Wsparcie Marszałka Województwa Opolskiego</a:t>
          </a:r>
          <a:endParaRPr lang="pl-PL" dirty="0"/>
        </a:p>
      </dgm:t>
    </dgm:pt>
    <dgm:pt modelId="{B46C189D-295B-4FCA-A679-339FE57B318B}" type="parTrans" cxnId="{4D7C4A29-A741-4B49-9998-D31B420CE96F}">
      <dgm:prSet/>
      <dgm:spPr/>
      <dgm:t>
        <a:bodyPr/>
        <a:lstStyle/>
        <a:p>
          <a:endParaRPr lang="pl-PL"/>
        </a:p>
      </dgm:t>
    </dgm:pt>
    <dgm:pt modelId="{5B7E3313-4208-42BC-B3D2-CFD63858737D}" type="sibTrans" cxnId="{4D7C4A29-A741-4B49-9998-D31B420CE96F}">
      <dgm:prSet/>
      <dgm:spPr/>
      <dgm:t>
        <a:bodyPr/>
        <a:lstStyle/>
        <a:p>
          <a:endParaRPr lang="pl-PL"/>
        </a:p>
      </dgm:t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3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3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3"/>
      <dgm:spPr/>
      <dgm:t>
        <a:bodyPr/>
        <a:lstStyle/>
        <a:p>
          <a:endParaRPr lang="pl-PL"/>
        </a:p>
      </dgm:t>
    </dgm:pt>
    <dgm:pt modelId="{A18DE0D1-2A7F-4A45-BDE4-3A717B76146D}" type="pres">
      <dgm:prSet presAssocID="{026584DD-F34D-40E4-9C9E-42E05D2D684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7D5C60-CF4D-4A07-8FA0-87BDE290AC17}" type="pres">
      <dgm:prSet presAssocID="{026584DD-F34D-40E4-9C9E-42E05D2D6841}" presName="accent_1" presStyleCnt="0"/>
      <dgm:spPr/>
      <dgm:t>
        <a:bodyPr/>
        <a:lstStyle/>
        <a:p>
          <a:endParaRPr lang="pl-PL"/>
        </a:p>
      </dgm:t>
    </dgm:pt>
    <dgm:pt modelId="{990A8A09-CECC-454A-935D-F0C585FBD593}" type="pres">
      <dgm:prSet presAssocID="{026584DD-F34D-40E4-9C9E-42E05D2D6841}" presName="accentRepeatNode" presStyleLbl="solidFgAcc1" presStyleIdx="0" presStyleCnt="3"/>
      <dgm:spPr/>
      <dgm:t>
        <a:bodyPr/>
        <a:lstStyle/>
        <a:p>
          <a:endParaRPr lang="pl-PL"/>
        </a:p>
      </dgm:t>
    </dgm:pt>
    <dgm:pt modelId="{6FFAAE87-8A7E-4A25-83F0-44FB097A8619}" type="pres">
      <dgm:prSet presAssocID="{C1ED45AA-9C20-418C-A34E-FFCCC09629A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B2F4E3-D64A-4BA7-B26A-A936D1B23152}" type="pres">
      <dgm:prSet presAssocID="{C1ED45AA-9C20-418C-A34E-FFCCC09629AE}" presName="accent_2" presStyleCnt="0"/>
      <dgm:spPr/>
      <dgm:t>
        <a:bodyPr/>
        <a:lstStyle/>
        <a:p>
          <a:endParaRPr lang="pl-PL"/>
        </a:p>
      </dgm:t>
    </dgm:pt>
    <dgm:pt modelId="{DF0A49B7-FDB9-4317-BE21-35B063A8C1E3}" type="pres">
      <dgm:prSet presAssocID="{C1ED45AA-9C20-418C-A34E-FFCCC09629AE}" presName="accentRepeatNode" presStyleLbl="solidFgAcc1" presStyleIdx="1" presStyleCnt="3"/>
      <dgm:spPr/>
      <dgm:t>
        <a:bodyPr/>
        <a:lstStyle/>
        <a:p>
          <a:endParaRPr lang="pl-PL"/>
        </a:p>
      </dgm:t>
    </dgm:pt>
    <dgm:pt modelId="{AD34C4D1-5333-4238-BF31-76BE2F3F6464}" type="pres">
      <dgm:prSet presAssocID="{BE771EFA-90EE-409B-9D3E-2FAA966086A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97F30-023A-4680-A185-615C14D4FCA6}" type="pres">
      <dgm:prSet presAssocID="{BE771EFA-90EE-409B-9D3E-2FAA966086AD}" presName="accent_3" presStyleCnt="0"/>
      <dgm:spPr/>
      <dgm:t>
        <a:bodyPr/>
        <a:lstStyle/>
        <a:p>
          <a:endParaRPr lang="pl-PL"/>
        </a:p>
      </dgm:t>
    </dgm:pt>
    <dgm:pt modelId="{5287B06B-892E-4C73-BEE0-C61BC1D5A53E}" type="pres">
      <dgm:prSet presAssocID="{BE771EFA-90EE-409B-9D3E-2FAA966086AD}" presName="accentRepeatNode" presStyleLbl="solidFgAcc1" presStyleIdx="2" presStyleCnt="3"/>
      <dgm:spPr/>
      <dgm:t>
        <a:bodyPr/>
        <a:lstStyle/>
        <a:p>
          <a:endParaRPr lang="pl-PL"/>
        </a:p>
      </dgm:t>
    </dgm:pt>
  </dgm:ptLst>
  <dgm:cxnLst>
    <dgm:cxn modelId="{164AF25C-A8F6-4C12-A904-014B78F14F6D}" type="presOf" srcId="{BA820A73-63A9-40A5-A4DF-C9C4ED681F3C}" destId="{2E72BC42-E681-4A26-86D6-C6A80E43620A}" srcOrd="0" destOrd="0" presId="urn:microsoft.com/office/officeart/2008/layout/VerticalCurvedList"/>
    <dgm:cxn modelId="{F119DC78-1D1C-4DAE-B9AF-E8DDE13FDC56}" type="presOf" srcId="{C1ED45AA-9C20-418C-A34E-FFCCC09629AE}" destId="{6FFAAE87-8A7E-4A25-83F0-44FB097A8619}" srcOrd="0" destOrd="0" presId="urn:microsoft.com/office/officeart/2008/layout/VerticalCurvedList"/>
    <dgm:cxn modelId="{FBD5B9F4-1DD9-4E41-8D61-44C1000E1FA6}" type="presOf" srcId="{4AE9D6E6-3F9E-44A2-AC2B-DCAE86F01AD4}" destId="{A18DE0D1-2A7F-4A45-BDE4-3A717B76146D}" srcOrd="0" destOrd="1" presId="urn:microsoft.com/office/officeart/2008/layout/VerticalCurvedList"/>
    <dgm:cxn modelId="{2B8FDC1F-0B85-4849-BD76-43D44D27EDBF}" type="presOf" srcId="{21B993C2-6D88-4B59-B291-7F85EF348FBD}" destId="{64AEA0A0-B189-4B49-B19C-7246BB5BF700}" srcOrd="0" destOrd="0" presId="urn:microsoft.com/office/officeart/2008/layout/VerticalCurvedList"/>
    <dgm:cxn modelId="{B71DF4BD-DB90-49FA-8E0E-4E84CE593B7F}" srcId="{BA820A73-63A9-40A5-A4DF-C9C4ED681F3C}" destId="{BE771EFA-90EE-409B-9D3E-2FAA966086AD}" srcOrd="2" destOrd="0" parTransId="{7455A898-EE60-4748-ACB5-F9FDDCEC1272}" sibTransId="{38E83CD5-D009-4EEE-8F7B-6AAD62F242CB}"/>
    <dgm:cxn modelId="{CB209357-FA89-4A2F-954B-0625E56FD81A}" srcId="{BA820A73-63A9-40A5-A4DF-C9C4ED681F3C}" destId="{026584DD-F34D-40E4-9C9E-42E05D2D6841}" srcOrd="0" destOrd="0" parTransId="{FDD6F41A-89E6-49B7-856D-04E5726D2590}" sibTransId="{277AF919-027D-4563-AA06-3F4CEA57764A}"/>
    <dgm:cxn modelId="{7C2E86F5-3BEB-4E9F-A5A3-119501001BF7}" type="presOf" srcId="{87310DC0-16AD-4D21-8FF3-E6369D13C857}" destId="{6FFAAE87-8A7E-4A25-83F0-44FB097A8619}" srcOrd="0" destOrd="1" presId="urn:microsoft.com/office/officeart/2008/layout/VerticalCurvedList"/>
    <dgm:cxn modelId="{4D7C4A29-A741-4B49-9998-D31B420CE96F}" srcId="{BE771EFA-90EE-409B-9D3E-2FAA966086AD}" destId="{DD1FCBDC-FE84-4B7C-9C2B-7B04976A6C09}" srcOrd="0" destOrd="0" parTransId="{B46C189D-295B-4FCA-A679-339FE57B318B}" sibTransId="{5B7E3313-4208-42BC-B3D2-CFD63858737D}"/>
    <dgm:cxn modelId="{E4497EF1-F339-47CE-8E0F-8F0860029920}" srcId="{C1ED45AA-9C20-418C-A34E-FFCCC09629AE}" destId="{87310DC0-16AD-4D21-8FF3-E6369D13C857}" srcOrd="0" destOrd="0" parTransId="{F7BAEAAC-133C-4895-95FB-4FD482212926}" sibTransId="{3486ABBC-A637-4737-A392-8AD3742262CA}"/>
    <dgm:cxn modelId="{07644AC2-780C-46B7-BF62-1F0C52B1597B}" srcId="{026584DD-F34D-40E4-9C9E-42E05D2D6841}" destId="{4AE9D6E6-3F9E-44A2-AC2B-DCAE86F01AD4}" srcOrd="0" destOrd="0" parTransId="{38BEF1CF-32B9-459A-A71F-EDCEB4DD9FAE}" sibTransId="{21B993C2-6D88-4B59-B291-7F85EF348FBD}"/>
    <dgm:cxn modelId="{1DC0D121-5C50-40C7-9337-8789125CE545}" srcId="{BA820A73-63A9-40A5-A4DF-C9C4ED681F3C}" destId="{C1ED45AA-9C20-418C-A34E-FFCCC09629AE}" srcOrd="1" destOrd="0" parTransId="{C9D0CD93-D58D-4AC4-8732-845ECC9ECD39}" sibTransId="{0A5A0412-DB43-4397-86D3-152278B5D5C7}"/>
    <dgm:cxn modelId="{12F8D239-C352-419A-88D9-EBAD828D4074}" type="presOf" srcId="{DD1FCBDC-FE84-4B7C-9C2B-7B04976A6C09}" destId="{AD34C4D1-5333-4238-BF31-76BE2F3F6464}" srcOrd="0" destOrd="1" presId="urn:microsoft.com/office/officeart/2008/layout/VerticalCurvedList"/>
    <dgm:cxn modelId="{DE646107-4530-4FE5-9C5E-3F6F381B79C5}" type="presOf" srcId="{BE771EFA-90EE-409B-9D3E-2FAA966086AD}" destId="{AD34C4D1-5333-4238-BF31-76BE2F3F6464}" srcOrd="0" destOrd="0" presId="urn:microsoft.com/office/officeart/2008/layout/VerticalCurvedList"/>
    <dgm:cxn modelId="{0FD0D3E1-5AD5-49BB-8176-DB2E41EF1FFD}" type="presOf" srcId="{026584DD-F34D-40E4-9C9E-42E05D2D6841}" destId="{A18DE0D1-2A7F-4A45-BDE4-3A717B76146D}" srcOrd="0" destOrd="0" presId="urn:microsoft.com/office/officeart/2008/layout/VerticalCurvedList"/>
    <dgm:cxn modelId="{24B6F0BB-0230-423D-9C3F-0811F2AB0D63}" type="presParOf" srcId="{2E72BC42-E681-4A26-86D6-C6A80E43620A}" destId="{6A6A68CE-018B-4445-B19D-638C08BBC6D0}" srcOrd="0" destOrd="0" presId="urn:microsoft.com/office/officeart/2008/layout/VerticalCurvedList"/>
    <dgm:cxn modelId="{7CFF8867-53EB-4BB0-AE62-C8CADF278AE1}" type="presParOf" srcId="{6A6A68CE-018B-4445-B19D-638C08BBC6D0}" destId="{198BA287-1121-4E9F-AB59-A03BF7776362}" srcOrd="0" destOrd="0" presId="urn:microsoft.com/office/officeart/2008/layout/VerticalCurvedList"/>
    <dgm:cxn modelId="{E416EDBA-8F31-430A-A242-86E4CBDF3890}" type="presParOf" srcId="{198BA287-1121-4E9F-AB59-A03BF7776362}" destId="{3F443128-77AD-4C09-AB19-612AB91BF057}" srcOrd="0" destOrd="0" presId="urn:microsoft.com/office/officeart/2008/layout/VerticalCurvedList"/>
    <dgm:cxn modelId="{BD50CBB8-8341-4E41-8CF4-04E8C32795C9}" type="presParOf" srcId="{198BA287-1121-4E9F-AB59-A03BF7776362}" destId="{64AEA0A0-B189-4B49-B19C-7246BB5BF700}" srcOrd="1" destOrd="0" presId="urn:microsoft.com/office/officeart/2008/layout/VerticalCurvedList"/>
    <dgm:cxn modelId="{C9EC518E-E32F-430A-B8DE-B9E1082CF8ED}" type="presParOf" srcId="{198BA287-1121-4E9F-AB59-A03BF7776362}" destId="{F11334CB-D2F7-4368-AE69-F12E155D6384}" srcOrd="2" destOrd="0" presId="urn:microsoft.com/office/officeart/2008/layout/VerticalCurvedList"/>
    <dgm:cxn modelId="{CF62D558-6E37-4393-BF2C-D670E73AE557}" type="presParOf" srcId="{198BA287-1121-4E9F-AB59-A03BF7776362}" destId="{E2BF063A-4723-4DB9-BED0-6E76FC3F8E23}" srcOrd="3" destOrd="0" presId="urn:microsoft.com/office/officeart/2008/layout/VerticalCurvedList"/>
    <dgm:cxn modelId="{281FE347-4AAA-44AB-B20B-F745D7902962}" type="presParOf" srcId="{6A6A68CE-018B-4445-B19D-638C08BBC6D0}" destId="{A18DE0D1-2A7F-4A45-BDE4-3A717B76146D}" srcOrd="1" destOrd="0" presId="urn:microsoft.com/office/officeart/2008/layout/VerticalCurvedList"/>
    <dgm:cxn modelId="{2A2C467B-4D3B-4813-A924-1811C8114DAE}" type="presParOf" srcId="{6A6A68CE-018B-4445-B19D-638C08BBC6D0}" destId="{D77D5C60-CF4D-4A07-8FA0-87BDE290AC17}" srcOrd="2" destOrd="0" presId="urn:microsoft.com/office/officeart/2008/layout/VerticalCurvedList"/>
    <dgm:cxn modelId="{E4B236A2-707B-4C2C-93D7-C9964662F197}" type="presParOf" srcId="{D77D5C60-CF4D-4A07-8FA0-87BDE290AC17}" destId="{990A8A09-CECC-454A-935D-F0C585FBD593}" srcOrd="0" destOrd="0" presId="urn:microsoft.com/office/officeart/2008/layout/VerticalCurvedList"/>
    <dgm:cxn modelId="{50DDC14C-8648-41BD-BA4A-8F5B340C7AEA}" type="presParOf" srcId="{6A6A68CE-018B-4445-B19D-638C08BBC6D0}" destId="{6FFAAE87-8A7E-4A25-83F0-44FB097A8619}" srcOrd="3" destOrd="0" presId="urn:microsoft.com/office/officeart/2008/layout/VerticalCurvedList"/>
    <dgm:cxn modelId="{B152365A-6366-4150-94E0-3A7F244B8592}" type="presParOf" srcId="{6A6A68CE-018B-4445-B19D-638C08BBC6D0}" destId="{59B2F4E3-D64A-4BA7-B26A-A936D1B23152}" srcOrd="4" destOrd="0" presId="urn:microsoft.com/office/officeart/2008/layout/VerticalCurvedList"/>
    <dgm:cxn modelId="{F8A8FF79-7180-406D-8F3E-E2B13CD78491}" type="presParOf" srcId="{59B2F4E3-D64A-4BA7-B26A-A936D1B23152}" destId="{DF0A49B7-FDB9-4317-BE21-35B063A8C1E3}" srcOrd="0" destOrd="0" presId="urn:microsoft.com/office/officeart/2008/layout/VerticalCurvedList"/>
    <dgm:cxn modelId="{4AA49F55-86B4-49AC-BD4A-705898171660}" type="presParOf" srcId="{6A6A68CE-018B-4445-B19D-638C08BBC6D0}" destId="{AD34C4D1-5333-4238-BF31-76BE2F3F6464}" srcOrd="5" destOrd="0" presId="urn:microsoft.com/office/officeart/2008/layout/VerticalCurvedList"/>
    <dgm:cxn modelId="{21AEBC34-5797-4325-A32F-C23E9679F2E7}" type="presParOf" srcId="{6A6A68CE-018B-4445-B19D-638C08BBC6D0}" destId="{A4997F30-023A-4680-A185-615C14D4FCA6}" srcOrd="6" destOrd="0" presId="urn:microsoft.com/office/officeart/2008/layout/VerticalCurvedList"/>
    <dgm:cxn modelId="{771EC9DA-7690-4EA0-9538-CDB4C4C0FDA4}" type="presParOf" srcId="{A4997F30-023A-4680-A185-615C14D4FCA6}" destId="{5287B06B-892E-4C73-BEE0-C61BC1D5A5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Niewłaściwe osoby pełniące funkcje koordynatorów wdrożenia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87310DC0-16AD-4D21-8FF3-E6369D13C857}">
      <dgm:prSet phldrT="[Tekst]"/>
      <dgm:spPr/>
      <dgm:t>
        <a:bodyPr/>
        <a:lstStyle/>
        <a:p>
          <a:r>
            <a:rPr lang="pl-PL" dirty="0" smtClean="0"/>
            <a:t>Cykliczne spotkania w celu uzyskania informacji z tzw. Dołu</a:t>
          </a:r>
          <a:endParaRPr lang="pl-PL" dirty="0"/>
        </a:p>
      </dgm:t>
    </dgm:pt>
    <dgm:pt modelId="{C1ED45AA-9C20-418C-A34E-FFCCC09629AE}">
      <dgm:prSet phldrT="[Tekst]"/>
      <dgm:spPr/>
      <dgm:t>
        <a:bodyPr/>
        <a:lstStyle/>
        <a:p>
          <a:r>
            <a:rPr lang="pl-PL" dirty="0" smtClean="0"/>
            <a:t>Brak wsparcia Zespołu ds. wdrożenia EZD</a:t>
          </a:r>
          <a:endParaRPr lang="pl-PL" dirty="0"/>
        </a:p>
      </dgm:t>
    </dgm:pt>
    <dgm:pt modelId="{0A5A0412-DB43-4397-86D3-152278B5D5C7}" type="sibTrans" cxnId="{1DC0D121-5C50-40C7-9337-8789125CE545}">
      <dgm:prSet/>
      <dgm:spPr/>
      <dgm:t>
        <a:bodyPr/>
        <a:lstStyle/>
        <a:p>
          <a:endParaRPr lang="pl-PL"/>
        </a:p>
      </dgm:t>
    </dgm:pt>
    <dgm:pt modelId="{C9D0CD93-D58D-4AC4-8732-845ECC9ECD39}" type="parTrans" cxnId="{1DC0D121-5C50-40C7-9337-8789125CE545}">
      <dgm:prSet/>
      <dgm:spPr/>
      <dgm:t>
        <a:bodyPr/>
        <a:lstStyle/>
        <a:p>
          <a:endParaRPr lang="pl-PL"/>
        </a:p>
      </dgm:t>
    </dgm:pt>
    <dgm:pt modelId="{3486ABBC-A637-4737-A392-8AD3742262CA}" type="sibTrans" cxnId="{E4497EF1-F339-47CE-8E0F-8F0860029920}">
      <dgm:prSet/>
      <dgm:spPr/>
      <dgm:t>
        <a:bodyPr/>
        <a:lstStyle/>
        <a:p>
          <a:endParaRPr lang="pl-PL"/>
        </a:p>
      </dgm:t>
    </dgm:pt>
    <dgm:pt modelId="{F7BAEAAC-133C-4895-95FB-4FD482212926}" type="parTrans" cxnId="{E4497EF1-F339-47CE-8E0F-8F0860029920}">
      <dgm:prSet/>
      <dgm:spPr/>
      <dgm:t>
        <a:bodyPr/>
        <a:lstStyle/>
        <a:p>
          <a:endParaRPr lang="pl-PL"/>
        </a:p>
      </dgm:t>
    </dgm:pt>
    <dgm:pt modelId="{6C4F2065-5C9D-41DF-863C-13AEDF03E788}">
      <dgm:prSet phldrT="[Tekst]"/>
      <dgm:spPr/>
      <dgm:t>
        <a:bodyPr/>
        <a:lstStyle/>
        <a:p>
          <a:r>
            <a:rPr lang="pl-PL" dirty="0" smtClean="0"/>
            <a:t>Testy kompetencji</a:t>
          </a:r>
          <a:endParaRPr lang="pl-PL" dirty="0"/>
        </a:p>
      </dgm:t>
    </dgm:pt>
    <dgm:pt modelId="{97C83E96-C316-4149-A920-670FD7366CA9}" type="parTrans" cxnId="{ACD02B98-1628-4B26-859E-51BDC71B0669}">
      <dgm:prSet/>
      <dgm:spPr/>
      <dgm:t>
        <a:bodyPr/>
        <a:lstStyle/>
        <a:p>
          <a:endParaRPr lang="pl-PL"/>
        </a:p>
      </dgm:t>
    </dgm:pt>
    <dgm:pt modelId="{B4976C70-2D3D-421B-98A7-D3DC59D41BFB}" type="sibTrans" cxnId="{ACD02B98-1628-4B26-859E-51BDC71B0669}">
      <dgm:prSet/>
      <dgm:spPr/>
      <dgm:t>
        <a:bodyPr/>
        <a:lstStyle/>
        <a:p>
          <a:endParaRPr lang="pl-PL"/>
        </a:p>
      </dgm:t>
    </dgm:pt>
    <dgm:pt modelId="{28EEDDEB-F948-4F5D-87A3-98730CE73761}">
      <dgm:prSet phldrT="[Tekst]"/>
      <dgm:spPr/>
      <dgm:t>
        <a:bodyPr/>
        <a:lstStyle/>
        <a:p>
          <a:r>
            <a:rPr lang="pl-PL" dirty="0" smtClean="0"/>
            <a:t>Szybka reakcja na kwestie problematyczne</a:t>
          </a:r>
          <a:endParaRPr lang="pl-PL" dirty="0"/>
        </a:p>
      </dgm:t>
    </dgm:pt>
    <dgm:pt modelId="{56AD4AAF-97C1-4942-9B14-AA3422C6E588}" type="parTrans" cxnId="{9C7632F6-E00B-435C-8807-DE55257AB666}">
      <dgm:prSet/>
      <dgm:spPr/>
      <dgm:t>
        <a:bodyPr/>
        <a:lstStyle/>
        <a:p>
          <a:endParaRPr lang="pl-PL"/>
        </a:p>
      </dgm:t>
    </dgm:pt>
    <dgm:pt modelId="{806BF046-91A0-47DD-A64A-E39F1193D67C}" type="sibTrans" cxnId="{9C7632F6-E00B-435C-8807-DE55257AB666}">
      <dgm:prSet/>
      <dgm:spPr/>
      <dgm:t>
        <a:bodyPr/>
        <a:lstStyle/>
        <a:p>
          <a:endParaRPr lang="pl-PL"/>
        </a:p>
      </dgm:t>
    </dgm:pt>
    <dgm:pt modelId="{18AEB52A-7E41-4C8B-ACAF-F1AAAF250571}">
      <dgm:prSet phldrT="[Tekst]"/>
      <dgm:spPr/>
      <dgm:t>
        <a:bodyPr/>
        <a:lstStyle/>
        <a:p>
          <a:r>
            <a:rPr lang="pl-PL" dirty="0" smtClean="0"/>
            <a:t>Niskie zaangażowanie osób wdrażających system po stronie Urzędu</a:t>
          </a:r>
          <a:endParaRPr lang="pl-PL" dirty="0"/>
        </a:p>
      </dgm:t>
    </dgm:pt>
    <dgm:pt modelId="{A7555021-E875-4EAC-B146-5997C9EA26CD}" type="parTrans" cxnId="{05F32B14-4D2D-4771-9803-7CFD115FCB21}">
      <dgm:prSet/>
      <dgm:spPr/>
      <dgm:t>
        <a:bodyPr/>
        <a:lstStyle/>
        <a:p>
          <a:endParaRPr lang="pl-PL"/>
        </a:p>
      </dgm:t>
    </dgm:pt>
    <dgm:pt modelId="{B794976D-A2D6-4AD0-AC7C-2AA796F9ECAF}" type="sibTrans" cxnId="{05F32B14-4D2D-4771-9803-7CFD115FCB21}">
      <dgm:prSet/>
      <dgm:spPr/>
      <dgm:t>
        <a:bodyPr/>
        <a:lstStyle/>
        <a:p>
          <a:endParaRPr lang="pl-PL"/>
        </a:p>
      </dgm:t>
    </dgm:pt>
    <dgm:pt modelId="{3C656F17-F500-456A-886E-32A3C8ED7193}">
      <dgm:prSet phldrT="[Tekst]"/>
      <dgm:spPr/>
      <dgm:t>
        <a:bodyPr/>
        <a:lstStyle/>
        <a:p>
          <a:r>
            <a:rPr lang="pl-PL" dirty="0" smtClean="0"/>
            <a:t>Dodatki specjalne</a:t>
          </a:r>
          <a:endParaRPr lang="pl-PL" dirty="0"/>
        </a:p>
      </dgm:t>
    </dgm:pt>
    <dgm:pt modelId="{A0DEAC36-67DF-4652-89A9-BCA373B47145}" type="parTrans" cxnId="{496C3056-C56A-4E28-B99A-AD5189314E66}">
      <dgm:prSet/>
      <dgm:spPr/>
      <dgm:t>
        <a:bodyPr/>
        <a:lstStyle/>
        <a:p>
          <a:endParaRPr lang="pl-PL"/>
        </a:p>
      </dgm:t>
    </dgm:pt>
    <dgm:pt modelId="{402EB64B-A2DA-4CD5-8705-C98EC0CD21FE}" type="sibTrans" cxnId="{496C3056-C56A-4E28-B99A-AD5189314E66}">
      <dgm:prSet/>
      <dgm:spPr/>
      <dgm:t>
        <a:bodyPr/>
        <a:lstStyle/>
        <a:p>
          <a:endParaRPr lang="pl-PL"/>
        </a:p>
      </dgm:t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3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3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3"/>
      <dgm:spPr/>
      <dgm:t>
        <a:bodyPr/>
        <a:lstStyle/>
        <a:p>
          <a:endParaRPr lang="pl-PL"/>
        </a:p>
      </dgm:t>
    </dgm:pt>
    <dgm:pt modelId="{A18DE0D1-2A7F-4A45-BDE4-3A717B76146D}" type="pres">
      <dgm:prSet presAssocID="{026584DD-F34D-40E4-9C9E-42E05D2D684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7D5C60-CF4D-4A07-8FA0-87BDE290AC17}" type="pres">
      <dgm:prSet presAssocID="{026584DD-F34D-40E4-9C9E-42E05D2D6841}" presName="accent_1" presStyleCnt="0"/>
      <dgm:spPr/>
      <dgm:t>
        <a:bodyPr/>
        <a:lstStyle/>
        <a:p>
          <a:endParaRPr lang="pl-PL"/>
        </a:p>
      </dgm:t>
    </dgm:pt>
    <dgm:pt modelId="{990A8A09-CECC-454A-935D-F0C585FBD593}" type="pres">
      <dgm:prSet presAssocID="{026584DD-F34D-40E4-9C9E-42E05D2D6841}" presName="accentRepeatNode" presStyleLbl="solidFgAcc1" presStyleIdx="0" presStyleCnt="3"/>
      <dgm:spPr/>
      <dgm:t>
        <a:bodyPr/>
        <a:lstStyle/>
        <a:p>
          <a:endParaRPr lang="pl-PL"/>
        </a:p>
      </dgm:t>
    </dgm:pt>
    <dgm:pt modelId="{3088BC86-10B6-4FD4-9943-D783CDDDDD7A}" type="pres">
      <dgm:prSet presAssocID="{18AEB52A-7E41-4C8B-ACAF-F1AAAF25057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34585A-8F6F-4FCB-BF72-558ADAECFA8A}" type="pres">
      <dgm:prSet presAssocID="{18AEB52A-7E41-4C8B-ACAF-F1AAAF250571}" presName="accent_2" presStyleCnt="0"/>
      <dgm:spPr/>
      <dgm:t>
        <a:bodyPr/>
        <a:lstStyle/>
        <a:p>
          <a:endParaRPr lang="pl-PL"/>
        </a:p>
      </dgm:t>
    </dgm:pt>
    <dgm:pt modelId="{67C7B4A1-F780-42F1-A429-40CBF7519E4A}" type="pres">
      <dgm:prSet presAssocID="{18AEB52A-7E41-4C8B-ACAF-F1AAAF250571}" presName="accentRepeatNode" presStyleLbl="solidFgAcc1" presStyleIdx="1" presStyleCnt="3"/>
      <dgm:spPr/>
      <dgm:t>
        <a:bodyPr/>
        <a:lstStyle/>
        <a:p>
          <a:endParaRPr lang="pl-PL"/>
        </a:p>
      </dgm:t>
    </dgm:pt>
    <dgm:pt modelId="{029E0F7B-52EA-4936-821F-F1A57D901291}" type="pres">
      <dgm:prSet presAssocID="{C1ED45AA-9C20-418C-A34E-FFCCC09629A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29B452-ED32-44C3-AC1B-C230A1279018}" type="pres">
      <dgm:prSet presAssocID="{C1ED45AA-9C20-418C-A34E-FFCCC09629AE}" presName="accent_3" presStyleCnt="0"/>
      <dgm:spPr/>
      <dgm:t>
        <a:bodyPr/>
        <a:lstStyle/>
        <a:p>
          <a:endParaRPr lang="pl-PL"/>
        </a:p>
      </dgm:t>
    </dgm:pt>
    <dgm:pt modelId="{DF0A49B7-FDB9-4317-BE21-35B063A8C1E3}" type="pres">
      <dgm:prSet presAssocID="{C1ED45AA-9C20-418C-A34E-FFCCC09629AE}" presName="accentRepeatNode" presStyleLbl="solidFgAcc1" presStyleIdx="2" presStyleCnt="3"/>
      <dgm:spPr/>
      <dgm:t>
        <a:bodyPr/>
        <a:lstStyle/>
        <a:p>
          <a:endParaRPr lang="pl-PL"/>
        </a:p>
      </dgm:t>
    </dgm:pt>
  </dgm:ptLst>
  <dgm:cxnLst>
    <dgm:cxn modelId="{5E6D7EE2-9DE2-4FF8-8685-D05D69DBB2CD}" type="presOf" srcId="{87310DC0-16AD-4D21-8FF3-E6369D13C857}" destId="{029E0F7B-52EA-4936-821F-F1A57D901291}" srcOrd="0" destOrd="1" presId="urn:microsoft.com/office/officeart/2008/layout/VerticalCurvedList"/>
    <dgm:cxn modelId="{E4497EF1-F339-47CE-8E0F-8F0860029920}" srcId="{C1ED45AA-9C20-418C-A34E-FFCCC09629AE}" destId="{87310DC0-16AD-4D21-8FF3-E6369D13C857}" srcOrd="0" destOrd="0" parTransId="{F7BAEAAC-133C-4895-95FB-4FD482212926}" sibTransId="{3486ABBC-A637-4737-A392-8AD3742262CA}"/>
    <dgm:cxn modelId="{05F32B14-4D2D-4771-9803-7CFD115FCB21}" srcId="{BA820A73-63A9-40A5-A4DF-C9C4ED681F3C}" destId="{18AEB52A-7E41-4C8B-ACAF-F1AAAF250571}" srcOrd="1" destOrd="0" parTransId="{A7555021-E875-4EAC-B146-5997C9EA26CD}" sibTransId="{B794976D-A2D6-4AD0-AC7C-2AA796F9ECAF}"/>
    <dgm:cxn modelId="{3348F63F-EE4D-40C5-A6CF-F429DB7E54DB}" type="presOf" srcId="{18AEB52A-7E41-4C8B-ACAF-F1AAAF250571}" destId="{3088BC86-10B6-4FD4-9943-D783CDDDDD7A}" srcOrd="0" destOrd="0" presId="urn:microsoft.com/office/officeart/2008/layout/VerticalCurvedList"/>
    <dgm:cxn modelId="{496C3056-C56A-4E28-B99A-AD5189314E66}" srcId="{18AEB52A-7E41-4C8B-ACAF-F1AAAF250571}" destId="{3C656F17-F500-456A-886E-32A3C8ED7193}" srcOrd="0" destOrd="0" parTransId="{A0DEAC36-67DF-4652-89A9-BCA373B47145}" sibTransId="{402EB64B-A2DA-4CD5-8705-C98EC0CD21FE}"/>
    <dgm:cxn modelId="{9C7632F6-E00B-435C-8807-DE55257AB666}" srcId="{C1ED45AA-9C20-418C-A34E-FFCCC09629AE}" destId="{28EEDDEB-F948-4F5D-87A3-98730CE73761}" srcOrd="1" destOrd="0" parTransId="{56AD4AAF-97C1-4942-9B14-AA3422C6E588}" sibTransId="{806BF046-91A0-47DD-A64A-E39F1193D67C}"/>
    <dgm:cxn modelId="{E5E759C7-FC0A-47DC-BEEB-20F3867BA1AE}" type="presOf" srcId="{B4976C70-2D3D-421B-98A7-D3DC59D41BFB}" destId="{64AEA0A0-B189-4B49-B19C-7246BB5BF700}" srcOrd="0" destOrd="0" presId="urn:microsoft.com/office/officeart/2008/layout/VerticalCurvedList"/>
    <dgm:cxn modelId="{CB209357-FA89-4A2F-954B-0625E56FD81A}" srcId="{BA820A73-63A9-40A5-A4DF-C9C4ED681F3C}" destId="{026584DD-F34D-40E4-9C9E-42E05D2D6841}" srcOrd="0" destOrd="0" parTransId="{FDD6F41A-89E6-49B7-856D-04E5726D2590}" sibTransId="{277AF919-027D-4563-AA06-3F4CEA57764A}"/>
    <dgm:cxn modelId="{1DC0D121-5C50-40C7-9337-8789125CE545}" srcId="{BA820A73-63A9-40A5-A4DF-C9C4ED681F3C}" destId="{C1ED45AA-9C20-418C-A34E-FFCCC09629AE}" srcOrd="2" destOrd="0" parTransId="{C9D0CD93-D58D-4AC4-8732-845ECC9ECD39}" sibTransId="{0A5A0412-DB43-4397-86D3-152278B5D5C7}"/>
    <dgm:cxn modelId="{CBF53D10-4148-4114-8EBF-9CC751E80AAF}" type="presOf" srcId="{6C4F2065-5C9D-41DF-863C-13AEDF03E788}" destId="{A18DE0D1-2A7F-4A45-BDE4-3A717B76146D}" srcOrd="0" destOrd="1" presId="urn:microsoft.com/office/officeart/2008/layout/VerticalCurvedList"/>
    <dgm:cxn modelId="{24BF4DAF-9ABB-4176-8558-6F864B662DD1}" type="presOf" srcId="{C1ED45AA-9C20-418C-A34E-FFCCC09629AE}" destId="{029E0F7B-52EA-4936-821F-F1A57D901291}" srcOrd="0" destOrd="0" presId="urn:microsoft.com/office/officeart/2008/layout/VerticalCurvedList"/>
    <dgm:cxn modelId="{D25CB18F-DA43-4F9E-872F-DC8889679F6E}" type="presOf" srcId="{3C656F17-F500-456A-886E-32A3C8ED7193}" destId="{3088BC86-10B6-4FD4-9943-D783CDDDDD7A}" srcOrd="0" destOrd="1" presId="urn:microsoft.com/office/officeart/2008/layout/VerticalCurvedList"/>
    <dgm:cxn modelId="{E735D443-C5DA-4FA0-938F-B2F5FC4223BC}" type="presOf" srcId="{BA820A73-63A9-40A5-A4DF-C9C4ED681F3C}" destId="{2E72BC42-E681-4A26-86D6-C6A80E43620A}" srcOrd="0" destOrd="0" presId="urn:microsoft.com/office/officeart/2008/layout/VerticalCurvedList"/>
    <dgm:cxn modelId="{62ECAC88-A255-4C55-A1B1-853201FF5333}" type="presOf" srcId="{28EEDDEB-F948-4F5D-87A3-98730CE73761}" destId="{029E0F7B-52EA-4936-821F-F1A57D901291}" srcOrd="0" destOrd="2" presId="urn:microsoft.com/office/officeart/2008/layout/VerticalCurvedList"/>
    <dgm:cxn modelId="{ACD02B98-1628-4B26-859E-51BDC71B0669}" srcId="{026584DD-F34D-40E4-9C9E-42E05D2D6841}" destId="{6C4F2065-5C9D-41DF-863C-13AEDF03E788}" srcOrd="0" destOrd="0" parTransId="{97C83E96-C316-4149-A920-670FD7366CA9}" sibTransId="{B4976C70-2D3D-421B-98A7-D3DC59D41BFB}"/>
    <dgm:cxn modelId="{6EC2F39E-24EB-460D-9E46-3484ADF6E2F2}" type="presOf" srcId="{026584DD-F34D-40E4-9C9E-42E05D2D6841}" destId="{A18DE0D1-2A7F-4A45-BDE4-3A717B76146D}" srcOrd="0" destOrd="0" presId="urn:microsoft.com/office/officeart/2008/layout/VerticalCurvedList"/>
    <dgm:cxn modelId="{492CC8BB-0B36-454B-BA15-FC364D7B67A3}" type="presParOf" srcId="{2E72BC42-E681-4A26-86D6-C6A80E43620A}" destId="{6A6A68CE-018B-4445-B19D-638C08BBC6D0}" srcOrd="0" destOrd="0" presId="urn:microsoft.com/office/officeart/2008/layout/VerticalCurvedList"/>
    <dgm:cxn modelId="{D01C245F-D694-45D8-9A93-DE5D8E85AA21}" type="presParOf" srcId="{6A6A68CE-018B-4445-B19D-638C08BBC6D0}" destId="{198BA287-1121-4E9F-AB59-A03BF7776362}" srcOrd="0" destOrd="0" presId="urn:microsoft.com/office/officeart/2008/layout/VerticalCurvedList"/>
    <dgm:cxn modelId="{754EA3DA-E5C6-4D17-8746-0DA3AD7C793F}" type="presParOf" srcId="{198BA287-1121-4E9F-AB59-A03BF7776362}" destId="{3F443128-77AD-4C09-AB19-612AB91BF057}" srcOrd="0" destOrd="0" presId="urn:microsoft.com/office/officeart/2008/layout/VerticalCurvedList"/>
    <dgm:cxn modelId="{9DE57F99-F2D3-4ED4-BD35-FA8AAC77388B}" type="presParOf" srcId="{198BA287-1121-4E9F-AB59-A03BF7776362}" destId="{64AEA0A0-B189-4B49-B19C-7246BB5BF700}" srcOrd="1" destOrd="0" presId="urn:microsoft.com/office/officeart/2008/layout/VerticalCurvedList"/>
    <dgm:cxn modelId="{43FF77F0-F9F7-4BB9-A403-A5F3EFE0A5FE}" type="presParOf" srcId="{198BA287-1121-4E9F-AB59-A03BF7776362}" destId="{F11334CB-D2F7-4368-AE69-F12E155D6384}" srcOrd="2" destOrd="0" presId="urn:microsoft.com/office/officeart/2008/layout/VerticalCurvedList"/>
    <dgm:cxn modelId="{FE630ED6-00DA-444B-9151-05EAAA62606B}" type="presParOf" srcId="{198BA287-1121-4E9F-AB59-A03BF7776362}" destId="{E2BF063A-4723-4DB9-BED0-6E76FC3F8E23}" srcOrd="3" destOrd="0" presId="urn:microsoft.com/office/officeart/2008/layout/VerticalCurvedList"/>
    <dgm:cxn modelId="{76B87F5B-67EF-42F2-890A-1E137EEAC3F7}" type="presParOf" srcId="{6A6A68CE-018B-4445-B19D-638C08BBC6D0}" destId="{A18DE0D1-2A7F-4A45-BDE4-3A717B76146D}" srcOrd="1" destOrd="0" presId="urn:microsoft.com/office/officeart/2008/layout/VerticalCurvedList"/>
    <dgm:cxn modelId="{18658191-A04A-4F78-9EB2-69941912B678}" type="presParOf" srcId="{6A6A68CE-018B-4445-B19D-638C08BBC6D0}" destId="{D77D5C60-CF4D-4A07-8FA0-87BDE290AC17}" srcOrd="2" destOrd="0" presId="urn:microsoft.com/office/officeart/2008/layout/VerticalCurvedList"/>
    <dgm:cxn modelId="{8E4BAAC0-F381-4FE6-9662-E50E37295192}" type="presParOf" srcId="{D77D5C60-CF4D-4A07-8FA0-87BDE290AC17}" destId="{990A8A09-CECC-454A-935D-F0C585FBD593}" srcOrd="0" destOrd="0" presId="urn:microsoft.com/office/officeart/2008/layout/VerticalCurvedList"/>
    <dgm:cxn modelId="{1F98D16F-77C9-452B-A2D9-C7CBA8DE5009}" type="presParOf" srcId="{6A6A68CE-018B-4445-B19D-638C08BBC6D0}" destId="{3088BC86-10B6-4FD4-9943-D783CDDDDD7A}" srcOrd="3" destOrd="0" presId="urn:microsoft.com/office/officeart/2008/layout/VerticalCurvedList"/>
    <dgm:cxn modelId="{5EF11C6A-32A0-4FE6-ADEA-ECA50DC95D8E}" type="presParOf" srcId="{6A6A68CE-018B-4445-B19D-638C08BBC6D0}" destId="{0A34585A-8F6F-4FCB-BF72-558ADAECFA8A}" srcOrd="4" destOrd="0" presId="urn:microsoft.com/office/officeart/2008/layout/VerticalCurvedList"/>
    <dgm:cxn modelId="{F3802AF3-6893-44FD-86BF-4874DB53607C}" type="presParOf" srcId="{0A34585A-8F6F-4FCB-BF72-558ADAECFA8A}" destId="{67C7B4A1-F780-42F1-A429-40CBF7519E4A}" srcOrd="0" destOrd="0" presId="urn:microsoft.com/office/officeart/2008/layout/VerticalCurvedList"/>
    <dgm:cxn modelId="{8A07EBB6-B122-49F5-AFEF-9D38E0A32B65}" type="presParOf" srcId="{6A6A68CE-018B-4445-B19D-638C08BBC6D0}" destId="{029E0F7B-52EA-4936-821F-F1A57D901291}" srcOrd="5" destOrd="0" presId="urn:microsoft.com/office/officeart/2008/layout/VerticalCurvedList"/>
    <dgm:cxn modelId="{730CE82D-86C8-4BF5-8ADC-93ED92EF62B3}" type="presParOf" srcId="{6A6A68CE-018B-4445-B19D-638C08BBC6D0}" destId="{7629B452-ED32-44C3-AC1B-C230A1279018}" srcOrd="6" destOrd="0" presId="urn:microsoft.com/office/officeart/2008/layout/VerticalCurvedList"/>
    <dgm:cxn modelId="{EA280963-C415-4EF4-8545-4FA19B1F10C0}" type="presParOf" srcId="{7629B452-ED32-44C3-AC1B-C230A1279018}" destId="{DF0A49B7-FDB9-4317-BE21-35B063A8C1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Zmiana paraliżuje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4AE9D6E6-3F9E-44A2-AC2B-DCAE86F01AD4}">
      <dgm:prSet phldrT="[Tekst]"/>
      <dgm:spPr/>
      <dgm:t>
        <a:bodyPr/>
        <a:lstStyle/>
        <a:p>
          <a:r>
            <a:rPr lang="pl-PL" dirty="0" smtClean="0"/>
            <a:t>Ustawiczne szkolenia</a:t>
          </a:r>
          <a:endParaRPr lang="pl-PL" dirty="0"/>
        </a:p>
      </dgm:t>
    </dgm:pt>
    <dgm:pt modelId="{38BEF1CF-32B9-459A-A71F-EDCEB4DD9FAE}" type="parTrans" cxnId="{07644AC2-780C-46B7-BF62-1F0C52B1597B}">
      <dgm:prSet/>
      <dgm:spPr/>
      <dgm:t>
        <a:bodyPr/>
        <a:lstStyle/>
        <a:p>
          <a:endParaRPr lang="pl-PL"/>
        </a:p>
      </dgm:t>
    </dgm:pt>
    <dgm:pt modelId="{21B993C2-6D88-4B59-B291-7F85EF348FBD}" type="sibTrans" cxnId="{07644AC2-780C-46B7-BF62-1F0C52B1597B}">
      <dgm:prSet/>
      <dgm:spPr/>
      <dgm:t>
        <a:bodyPr/>
        <a:lstStyle/>
        <a:p>
          <a:endParaRPr lang="pl-PL"/>
        </a:p>
      </dgm:t>
    </dgm:pt>
    <dgm:pt modelId="{2BE568E6-0A64-4071-8E61-31E5A68AAA4F}">
      <dgm:prSet phldrT="[Tekst]"/>
      <dgm:spPr/>
      <dgm:t>
        <a:bodyPr/>
        <a:lstStyle/>
        <a:p>
          <a:r>
            <a:rPr lang="pl-PL" dirty="0" smtClean="0"/>
            <a:t>Obawa przed zmianą</a:t>
          </a:r>
          <a:endParaRPr lang="pl-PL" dirty="0"/>
        </a:p>
      </dgm:t>
    </dgm:pt>
    <dgm:pt modelId="{8E2D47F6-D25B-4A3B-9B5C-4C4218BCBD3C}" type="parTrans" cxnId="{119FD736-D6BB-47C6-BEA4-8A3C214A834B}">
      <dgm:prSet/>
      <dgm:spPr/>
      <dgm:t>
        <a:bodyPr/>
        <a:lstStyle/>
        <a:p>
          <a:endParaRPr lang="pl-PL"/>
        </a:p>
      </dgm:t>
    </dgm:pt>
    <dgm:pt modelId="{4C47C671-FF6B-4C62-94C4-590EA72471B3}" type="sibTrans" cxnId="{119FD736-D6BB-47C6-BEA4-8A3C214A834B}">
      <dgm:prSet/>
      <dgm:spPr/>
      <dgm:t>
        <a:bodyPr/>
        <a:lstStyle/>
        <a:p>
          <a:endParaRPr lang="pl-PL"/>
        </a:p>
      </dgm:t>
    </dgm:pt>
    <dgm:pt modelId="{2D356246-FE4A-4D72-82A9-19438D0AE349}">
      <dgm:prSet phldrT="[Tekst]"/>
      <dgm:spPr/>
      <dgm:t>
        <a:bodyPr/>
        <a:lstStyle/>
        <a:p>
          <a:r>
            <a:rPr lang="pl-PL" b="0" dirty="0" smtClean="0"/>
            <a:t>Brak powszechnego zaangażowania</a:t>
          </a:r>
          <a:endParaRPr lang="pl-PL" b="0" dirty="0"/>
        </a:p>
      </dgm:t>
    </dgm:pt>
    <dgm:pt modelId="{FAD2F092-76F1-47C9-BB73-FE49049D45DB}" type="parTrans" cxnId="{BAB90787-31F8-4588-95B7-017797A24CE5}">
      <dgm:prSet/>
      <dgm:spPr/>
      <dgm:t>
        <a:bodyPr/>
        <a:lstStyle/>
        <a:p>
          <a:endParaRPr lang="pl-PL"/>
        </a:p>
      </dgm:t>
    </dgm:pt>
    <dgm:pt modelId="{0EFDB859-C134-49DC-870A-724C32EA3B94}" type="sibTrans" cxnId="{BAB90787-31F8-4588-95B7-017797A24CE5}">
      <dgm:prSet/>
      <dgm:spPr/>
      <dgm:t>
        <a:bodyPr/>
        <a:lstStyle/>
        <a:p>
          <a:endParaRPr lang="pl-PL"/>
        </a:p>
      </dgm:t>
    </dgm:pt>
    <dgm:pt modelId="{0E13A84B-6802-460F-8654-98AB95CEBF78}">
      <dgm:prSet phldrT="[Tekst]"/>
      <dgm:spPr/>
      <dgm:t>
        <a:bodyPr/>
        <a:lstStyle/>
        <a:p>
          <a:r>
            <a:rPr lang="pl-PL" b="0" dirty="0" smtClean="0"/>
            <a:t>Motywacja, wskazanie korzyści, zadania, testy</a:t>
          </a:r>
          <a:endParaRPr lang="pl-PL" b="0" dirty="0"/>
        </a:p>
      </dgm:t>
    </dgm:pt>
    <dgm:pt modelId="{F3C2ACA4-360D-4472-A49D-CF926E4769F8}" type="parTrans" cxnId="{608E8170-CEBA-4456-80A8-4443EEF1A297}">
      <dgm:prSet/>
      <dgm:spPr/>
    </dgm:pt>
    <dgm:pt modelId="{0BF07FF3-503E-4B08-887A-B6B59D31771F}" type="sibTrans" cxnId="{608E8170-CEBA-4456-80A8-4443EEF1A297}">
      <dgm:prSet/>
      <dgm:spPr/>
    </dgm:pt>
    <dgm:pt modelId="{3B03E36F-A6F7-4DD9-B2B4-D468A08E0DD8}">
      <dgm:prSet phldrT="[Tekst]"/>
      <dgm:spPr/>
      <dgm:t>
        <a:bodyPr/>
        <a:lstStyle/>
        <a:p>
          <a:r>
            <a:rPr lang="pl-PL" b="0" i="0" dirty="0" smtClean="0"/>
            <a:t>Dokładnie wyjaśnić, na czym polegają zmiany. </a:t>
          </a:r>
          <a:endParaRPr lang="pl-PL" dirty="0"/>
        </a:p>
      </dgm:t>
    </dgm:pt>
    <dgm:pt modelId="{57792C4F-8748-4C3C-9551-9469C194515E}" type="parTrans" cxnId="{69871799-3D50-4800-BBC8-7E2BC220E8B3}">
      <dgm:prSet/>
      <dgm:spPr/>
    </dgm:pt>
    <dgm:pt modelId="{79F628D8-773F-4279-ACCF-A7F8AB1E09C7}" type="sibTrans" cxnId="{69871799-3D50-4800-BBC8-7E2BC220E8B3}">
      <dgm:prSet/>
      <dgm:spPr/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3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3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3"/>
      <dgm:spPr/>
      <dgm:t>
        <a:bodyPr/>
        <a:lstStyle/>
        <a:p>
          <a:endParaRPr lang="pl-PL"/>
        </a:p>
      </dgm:t>
    </dgm:pt>
    <dgm:pt modelId="{065AD1B3-A47A-4B05-8B10-5089B79FE657}" type="pres">
      <dgm:prSet presAssocID="{2D356246-FE4A-4D72-82A9-19438D0AE34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5634D4-5AA3-4274-9170-734FC9B719E7}" type="pres">
      <dgm:prSet presAssocID="{2D356246-FE4A-4D72-82A9-19438D0AE349}" presName="accent_1" presStyleCnt="0"/>
      <dgm:spPr/>
    </dgm:pt>
    <dgm:pt modelId="{6EBABA64-CF81-4A8D-AD84-18DE0B21498E}" type="pres">
      <dgm:prSet presAssocID="{2D356246-FE4A-4D72-82A9-19438D0AE349}" presName="accentRepeatNode" presStyleLbl="solidFgAcc1" presStyleIdx="0" presStyleCnt="3"/>
      <dgm:spPr/>
    </dgm:pt>
    <dgm:pt modelId="{9B785530-CEE4-4D63-A6DF-E8CDA381ABD5}" type="pres">
      <dgm:prSet presAssocID="{026584DD-F34D-40E4-9C9E-42E05D2D684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E5324F-BB7C-493F-A880-613F4B3D63D0}" type="pres">
      <dgm:prSet presAssocID="{026584DD-F34D-40E4-9C9E-42E05D2D6841}" presName="accent_2" presStyleCnt="0"/>
      <dgm:spPr/>
    </dgm:pt>
    <dgm:pt modelId="{990A8A09-CECC-454A-935D-F0C585FBD593}" type="pres">
      <dgm:prSet presAssocID="{026584DD-F34D-40E4-9C9E-42E05D2D6841}" presName="accentRepeatNode" presStyleLbl="solidFgAcc1" presStyleIdx="1" presStyleCnt="3"/>
      <dgm:spPr/>
      <dgm:t>
        <a:bodyPr/>
        <a:lstStyle/>
        <a:p>
          <a:endParaRPr lang="pl-PL"/>
        </a:p>
      </dgm:t>
    </dgm:pt>
    <dgm:pt modelId="{6D32C9BB-363A-4168-B6F2-D5CA7279CF8A}" type="pres">
      <dgm:prSet presAssocID="{2BE568E6-0A64-4071-8E61-31E5A68AAA4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EF0C9B-EEFD-4EF5-B09C-F5542E5AB50A}" type="pres">
      <dgm:prSet presAssocID="{2BE568E6-0A64-4071-8E61-31E5A68AAA4F}" presName="accent_3" presStyleCnt="0"/>
      <dgm:spPr/>
    </dgm:pt>
    <dgm:pt modelId="{E7456A13-55B3-45BD-BCB8-66D0C28B2277}" type="pres">
      <dgm:prSet presAssocID="{2BE568E6-0A64-4071-8E61-31E5A68AAA4F}" presName="accentRepeatNode" presStyleLbl="solidFgAcc1" presStyleIdx="2" presStyleCnt="3"/>
      <dgm:spPr/>
    </dgm:pt>
  </dgm:ptLst>
  <dgm:cxnLst>
    <dgm:cxn modelId="{DAF327A5-009A-4B79-9748-C3E68957C80F}" type="presOf" srcId="{3B03E36F-A6F7-4DD9-B2B4-D468A08E0DD8}" destId="{6D32C9BB-363A-4168-B6F2-D5CA7279CF8A}" srcOrd="0" destOrd="1" presId="urn:microsoft.com/office/officeart/2008/layout/VerticalCurvedList"/>
    <dgm:cxn modelId="{07644AC2-780C-46B7-BF62-1F0C52B1597B}" srcId="{026584DD-F34D-40E4-9C9E-42E05D2D6841}" destId="{4AE9D6E6-3F9E-44A2-AC2B-DCAE86F01AD4}" srcOrd="0" destOrd="0" parTransId="{38BEF1CF-32B9-459A-A71F-EDCEB4DD9FAE}" sibTransId="{21B993C2-6D88-4B59-B291-7F85EF348FBD}"/>
    <dgm:cxn modelId="{5348EDAD-AD49-48BE-83FD-ACAD892800B7}" type="presOf" srcId="{4AE9D6E6-3F9E-44A2-AC2B-DCAE86F01AD4}" destId="{9B785530-CEE4-4D63-A6DF-E8CDA381ABD5}" srcOrd="0" destOrd="1" presId="urn:microsoft.com/office/officeart/2008/layout/VerticalCurvedList"/>
    <dgm:cxn modelId="{45900ADF-05B8-4777-BED0-07D0E65C963B}" type="presOf" srcId="{2D356246-FE4A-4D72-82A9-19438D0AE349}" destId="{065AD1B3-A47A-4B05-8B10-5089B79FE657}" srcOrd="0" destOrd="0" presId="urn:microsoft.com/office/officeart/2008/layout/VerticalCurvedList"/>
    <dgm:cxn modelId="{CB209357-FA89-4A2F-954B-0625E56FD81A}" srcId="{BA820A73-63A9-40A5-A4DF-C9C4ED681F3C}" destId="{026584DD-F34D-40E4-9C9E-42E05D2D6841}" srcOrd="1" destOrd="0" parTransId="{FDD6F41A-89E6-49B7-856D-04E5726D2590}" sibTransId="{277AF919-027D-4563-AA06-3F4CEA57764A}"/>
    <dgm:cxn modelId="{BAB90787-31F8-4588-95B7-017797A24CE5}" srcId="{BA820A73-63A9-40A5-A4DF-C9C4ED681F3C}" destId="{2D356246-FE4A-4D72-82A9-19438D0AE349}" srcOrd="0" destOrd="0" parTransId="{FAD2F092-76F1-47C9-BB73-FE49049D45DB}" sibTransId="{0EFDB859-C134-49DC-870A-724C32EA3B94}"/>
    <dgm:cxn modelId="{3532E333-D876-496F-A57B-02AA56DC143F}" type="presOf" srcId="{2BE568E6-0A64-4071-8E61-31E5A68AAA4F}" destId="{6D32C9BB-363A-4168-B6F2-D5CA7279CF8A}" srcOrd="0" destOrd="0" presId="urn:microsoft.com/office/officeart/2008/layout/VerticalCurvedList"/>
    <dgm:cxn modelId="{69871799-3D50-4800-BBC8-7E2BC220E8B3}" srcId="{2BE568E6-0A64-4071-8E61-31E5A68AAA4F}" destId="{3B03E36F-A6F7-4DD9-B2B4-D468A08E0DD8}" srcOrd="0" destOrd="0" parTransId="{57792C4F-8748-4C3C-9551-9469C194515E}" sibTransId="{79F628D8-773F-4279-ACCF-A7F8AB1E09C7}"/>
    <dgm:cxn modelId="{997853CA-457E-4A2E-8FAA-89CE523B138F}" type="presOf" srcId="{0E13A84B-6802-460F-8654-98AB95CEBF78}" destId="{065AD1B3-A47A-4B05-8B10-5089B79FE657}" srcOrd="0" destOrd="1" presId="urn:microsoft.com/office/officeart/2008/layout/VerticalCurvedList"/>
    <dgm:cxn modelId="{1541D235-7E0A-4B46-9D05-61B48F433CF1}" type="presOf" srcId="{0BF07FF3-503E-4B08-887A-B6B59D31771F}" destId="{64AEA0A0-B189-4B49-B19C-7246BB5BF700}" srcOrd="0" destOrd="0" presId="urn:microsoft.com/office/officeart/2008/layout/VerticalCurvedList"/>
    <dgm:cxn modelId="{BC67B10E-05F8-4A6E-9721-032DF9698058}" type="presOf" srcId="{026584DD-F34D-40E4-9C9E-42E05D2D6841}" destId="{9B785530-CEE4-4D63-A6DF-E8CDA381ABD5}" srcOrd="0" destOrd="0" presId="urn:microsoft.com/office/officeart/2008/layout/VerticalCurvedList"/>
    <dgm:cxn modelId="{119FD736-D6BB-47C6-BEA4-8A3C214A834B}" srcId="{BA820A73-63A9-40A5-A4DF-C9C4ED681F3C}" destId="{2BE568E6-0A64-4071-8E61-31E5A68AAA4F}" srcOrd="2" destOrd="0" parTransId="{8E2D47F6-D25B-4A3B-9B5C-4C4218BCBD3C}" sibTransId="{4C47C671-FF6B-4C62-94C4-590EA72471B3}"/>
    <dgm:cxn modelId="{608E8170-CEBA-4456-80A8-4443EEF1A297}" srcId="{2D356246-FE4A-4D72-82A9-19438D0AE349}" destId="{0E13A84B-6802-460F-8654-98AB95CEBF78}" srcOrd="0" destOrd="0" parTransId="{F3C2ACA4-360D-4472-A49D-CF926E4769F8}" sibTransId="{0BF07FF3-503E-4B08-887A-B6B59D31771F}"/>
    <dgm:cxn modelId="{B135E7CB-4982-4471-8B1F-044E95345748}" type="presOf" srcId="{BA820A73-63A9-40A5-A4DF-C9C4ED681F3C}" destId="{2E72BC42-E681-4A26-86D6-C6A80E43620A}" srcOrd="0" destOrd="0" presId="urn:microsoft.com/office/officeart/2008/layout/VerticalCurvedList"/>
    <dgm:cxn modelId="{CC2FF64A-1CF4-4093-BBC6-4D4A2B24AA53}" type="presParOf" srcId="{2E72BC42-E681-4A26-86D6-C6A80E43620A}" destId="{6A6A68CE-018B-4445-B19D-638C08BBC6D0}" srcOrd="0" destOrd="0" presId="urn:microsoft.com/office/officeart/2008/layout/VerticalCurvedList"/>
    <dgm:cxn modelId="{0B2353CA-9221-4655-9EEC-0E220831E3C2}" type="presParOf" srcId="{6A6A68CE-018B-4445-B19D-638C08BBC6D0}" destId="{198BA287-1121-4E9F-AB59-A03BF7776362}" srcOrd="0" destOrd="0" presId="urn:microsoft.com/office/officeart/2008/layout/VerticalCurvedList"/>
    <dgm:cxn modelId="{54E7B0D4-101F-43AA-B67A-ED8F0ADB8168}" type="presParOf" srcId="{198BA287-1121-4E9F-AB59-A03BF7776362}" destId="{3F443128-77AD-4C09-AB19-612AB91BF057}" srcOrd="0" destOrd="0" presId="urn:microsoft.com/office/officeart/2008/layout/VerticalCurvedList"/>
    <dgm:cxn modelId="{69456AB6-206C-4555-AEE5-76CE36E10B21}" type="presParOf" srcId="{198BA287-1121-4E9F-AB59-A03BF7776362}" destId="{64AEA0A0-B189-4B49-B19C-7246BB5BF700}" srcOrd="1" destOrd="0" presId="urn:microsoft.com/office/officeart/2008/layout/VerticalCurvedList"/>
    <dgm:cxn modelId="{392B6F67-CE1B-46B7-BCE2-FBAB9085C770}" type="presParOf" srcId="{198BA287-1121-4E9F-AB59-A03BF7776362}" destId="{F11334CB-D2F7-4368-AE69-F12E155D6384}" srcOrd="2" destOrd="0" presId="urn:microsoft.com/office/officeart/2008/layout/VerticalCurvedList"/>
    <dgm:cxn modelId="{82E8C972-FF8C-461B-B248-B421BCD12A17}" type="presParOf" srcId="{198BA287-1121-4E9F-AB59-A03BF7776362}" destId="{E2BF063A-4723-4DB9-BED0-6E76FC3F8E23}" srcOrd="3" destOrd="0" presId="urn:microsoft.com/office/officeart/2008/layout/VerticalCurvedList"/>
    <dgm:cxn modelId="{84275E3C-8E1E-4039-9FB0-BE67E21A1E2A}" type="presParOf" srcId="{6A6A68CE-018B-4445-B19D-638C08BBC6D0}" destId="{065AD1B3-A47A-4B05-8B10-5089B79FE657}" srcOrd="1" destOrd="0" presId="urn:microsoft.com/office/officeart/2008/layout/VerticalCurvedList"/>
    <dgm:cxn modelId="{F098D65F-5218-4925-817F-B963AC91C289}" type="presParOf" srcId="{6A6A68CE-018B-4445-B19D-638C08BBC6D0}" destId="{995634D4-5AA3-4274-9170-734FC9B719E7}" srcOrd="2" destOrd="0" presId="urn:microsoft.com/office/officeart/2008/layout/VerticalCurvedList"/>
    <dgm:cxn modelId="{3D52B9E1-B910-4CA1-8B04-EE8F5076F290}" type="presParOf" srcId="{995634D4-5AA3-4274-9170-734FC9B719E7}" destId="{6EBABA64-CF81-4A8D-AD84-18DE0B21498E}" srcOrd="0" destOrd="0" presId="urn:microsoft.com/office/officeart/2008/layout/VerticalCurvedList"/>
    <dgm:cxn modelId="{32C9FEC7-D6F7-4136-9B7A-522E653E8B5B}" type="presParOf" srcId="{6A6A68CE-018B-4445-B19D-638C08BBC6D0}" destId="{9B785530-CEE4-4D63-A6DF-E8CDA381ABD5}" srcOrd="3" destOrd="0" presId="urn:microsoft.com/office/officeart/2008/layout/VerticalCurvedList"/>
    <dgm:cxn modelId="{94542909-7FD9-4ECE-88D4-AFE3D8731110}" type="presParOf" srcId="{6A6A68CE-018B-4445-B19D-638C08BBC6D0}" destId="{D8E5324F-BB7C-493F-A880-613F4B3D63D0}" srcOrd="4" destOrd="0" presId="urn:microsoft.com/office/officeart/2008/layout/VerticalCurvedList"/>
    <dgm:cxn modelId="{3F62A822-0FC3-4A91-82F2-226FA1A1E1B9}" type="presParOf" srcId="{D8E5324F-BB7C-493F-A880-613F4B3D63D0}" destId="{990A8A09-CECC-454A-935D-F0C585FBD593}" srcOrd="0" destOrd="0" presId="urn:microsoft.com/office/officeart/2008/layout/VerticalCurvedList"/>
    <dgm:cxn modelId="{5FCD7BF3-305C-42B1-B7BA-CD2D525D0FD5}" type="presParOf" srcId="{6A6A68CE-018B-4445-B19D-638C08BBC6D0}" destId="{6D32C9BB-363A-4168-B6F2-D5CA7279CF8A}" srcOrd="5" destOrd="0" presId="urn:microsoft.com/office/officeart/2008/layout/VerticalCurvedList"/>
    <dgm:cxn modelId="{EAC7DACB-897C-4719-BDDC-4AFBE67EB577}" type="presParOf" srcId="{6A6A68CE-018B-4445-B19D-638C08BBC6D0}" destId="{0DEF0C9B-EEFD-4EF5-B09C-F5542E5AB50A}" srcOrd="6" destOrd="0" presId="urn:microsoft.com/office/officeart/2008/layout/VerticalCurvedList"/>
    <dgm:cxn modelId="{5E3DC5F1-3C94-408D-8F57-44FE1A686F9F}" type="presParOf" srcId="{0DEF0C9B-EEFD-4EF5-B09C-F5542E5AB50A}" destId="{E7456A13-55B3-45BD-BCB8-66D0C28B22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Brak wsparcia powdrożeniowego, dostosowywanie do zmian prawa np.: RODO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6C4F2065-5C9D-41DF-863C-13AEDF03E788}">
      <dgm:prSet phldrT="[Tekst]"/>
      <dgm:spPr/>
      <dgm:t>
        <a:bodyPr/>
        <a:lstStyle/>
        <a:p>
          <a:r>
            <a:rPr lang="pl-PL" dirty="0" smtClean="0"/>
            <a:t>Zapisy umów</a:t>
          </a:r>
          <a:endParaRPr lang="pl-PL" dirty="0"/>
        </a:p>
      </dgm:t>
    </dgm:pt>
    <dgm:pt modelId="{97C83E96-C316-4149-A920-670FD7366CA9}" type="parTrans" cxnId="{ACD02B98-1628-4B26-859E-51BDC71B0669}">
      <dgm:prSet/>
      <dgm:spPr/>
      <dgm:t>
        <a:bodyPr/>
        <a:lstStyle/>
        <a:p>
          <a:endParaRPr lang="pl-PL"/>
        </a:p>
      </dgm:t>
    </dgm:pt>
    <dgm:pt modelId="{B4976C70-2D3D-421B-98A7-D3DC59D41BFB}" type="sibTrans" cxnId="{ACD02B98-1628-4B26-859E-51BDC71B0669}">
      <dgm:prSet/>
      <dgm:spPr/>
      <dgm:t>
        <a:bodyPr/>
        <a:lstStyle/>
        <a:p>
          <a:endParaRPr lang="pl-PL"/>
        </a:p>
      </dgm:t>
    </dgm:pt>
    <dgm:pt modelId="{791ED056-141A-486D-B68E-0D610345E85E}">
      <dgm:prSet phldrT="[Tekst]"/>
      <dgm:spPr/>
      <dgm:t>
        <a:bodyPr/>
        <a:lstStyle/>
        <a:p>
          <a:r>
            <a:rPr lang="pl-PL" dirty="0" smtClean="0"/>
            <a:t>Niewłaściwe procedury</a:t>
          </a:r>
          <a:endParaRPr lang="pl-PL" dirty="0"/>
        </a:p>
      </dgm:t>
    </dgm:pt>
    <dgm:pt modelId="{255DF2BC-6A1B-4741-9FBA-8CA1652B3C97}" type="parTrans" cxnId="{2539484B-2CF9-4CFF-A7A3-C65D27B748B2}">
      <dgm:prSet/>
      <dgm:spPr/>
    </dgm:pt>
    <dgm:pt modelId="{99B1D478-FBD8-4B43-9B77-F7026BDC427A}" type="sibTrans" cxnId="{2539484B-2CF9-4CFF-A7A3-C65D27B748B2}">
      <dgm:prSet/>
      <dgm:spPr/>
    </dgm:pt>
    <dgm:pt modelId="{9C450FDA-4BD3-4F2A-A39D-B6F8B4FDF52B}">
      <dgm:prSet phldrT="[Tekst]"/>
      <dgm:spPr/>
      <dgm:t>
        <a:bodyPr/>
        <a:lstStyle/>
        <a:p>
          <a:r>
            <a:rPr lang="pl-PL" dirty="0" smtClean="0"/>
            <a:t>Odpowiednie zapisy w Zarządzeniach i jasne instrukcje, </a:t>
          </a:r>
          <a:r>
            <a:rPr lang="pl-PL" altLang="pl-PL" dirty="0" smtClean="0">
              <a:cs typeface="Times New Roman" pitchFamily="18" charset="0"/>
            </a:rPr>
            <a:t>procedury wewnętrznych</a:t>
          </a:r>
          <a:endParaRPr lang="pl-PL" dirty="0"/>
        </a:p>
      </dgm:t>
    </dgm:pt>
    <dgm:pt modelId="{DBB73D5B-24A6-40A0-976B-7A6C1B8D542F}" type="parTrans" cxnId="{2787C35A-50A0-4F1B-AA3E-6E2A4EA6FCC8}">
      <dgm:prSet/>
      <dgm:spPr/>
    </dgm:pt>
    <dgm:pt modelId="{0C610BC7-A09F-461B-8A02-DDA7F731FAB0}" type="sibTrans" cxnId="{2787C35A-50A0-4F1B-AA3E-6E2A4EA6FCC8}">
      <dgm:prSet/>
      <dgm:spPr/>
    </dgm:pt>
    <dgm:pt modelId="{D79C6A47-53B6-4232-B249-C29B00B91816}">
      <dgm:prSet phldrT="[Tekst]"/>
      <dgm:spPr/>
      <dgm:t>
        <a:bodyPr/>
        <a:lstStyle/>
        <a:p>
          <a:r>
            <a:rPr lang="pl-PL" dirty="0" smtClean="0"/>
            <a:t>Zbyt szybkie / wolne wdrożenie </a:t>
          </a:r>
          <a:endParaRPr lang="pl-PL" dirty="0"/>
        </a:p>
      </dgm:t>
    </dgm:pt>
    <dgm:pt modelId="{E9AF6C9A-A647-4800-8E4D-B194E92CBD01}" type="parTrans" cxnId="{6E6AFFC2-FD02-41EB-95EB-5BA662A88522}">
      <dgm:prSet/>
      <dgm:spPr/>
    </dgm:pt>
    <dgm:pt modelId="{7386C169-E892-48BD-8D34-7065C44BEA94}" type="sibTrans" cxnId="{6E6AFFC2-FD02-41EB-95EB-5BA662A88522}">
      <dgm:prSet/>
      <dgm:spPr/>
    </dgm:pt>
    <dgm:pt modelId="{9C6B4B8B-FB3C-4B5A-A889-81618157B8DD}">
      <dgm:prSet phldrT="[Tekst]"/>
      <dgm:spPr/>
      <dgm:t>
        <a:bodyPr/>
        <a:lstStyle/>
        <a:p>
          <a:r>
            <a:rPr lang="pl-PL" dirty="0" smtClean="0"/>
            <a:t>EWOLUCJA, nie rewolucja</a:t>
          </a:r>
          <a:endParaRPr lang="pl-PL" dirty="0"/>
        </a:p>
      </dgm:t>
    </dgm:pt>
    <dgm:pt modelId="{0DF3B3E0-A6A0-4584-8693-1DAF0A90205E}" type="parTrans" cxnId="{991C77BF-9AD5-472C-B61F-C8CB77326D6E}">
      <dgm:prSet/>
      <dgm:spPr/>
    </dgm:pt>
    <dgm:pt modelId="{F565B329-923D-4C9D-A6E1-D46541451E15}" type="sibTrans" cxnId="{991C77BF-9AD5-472C-B61F-C8CB77326D6E}">
      <dgm:prSet/>
      <dgm:spPr/>
    </dgm:pt>
    <dgm:pt modelId="{9097AA2B-D0E1-4F0F-90B1-42565218A8A6}">
      <dgm:prSet phldrT="[Tekst]"/>
      <dgm:spPr/>
      <dgm:t>
        <a:bodyPr/>
        <a:lstStyle/>
        <a:p>
          <a:r>
            <a:rPr lang="pl-PL" dirty="0" smtClean="0"/>
            <a:t>Procedura na wypadek awarii</a:t>
          </a:r>
          <a:endParaRPr lang="pl-PL" dirty="0"/>
        </a:p>
      </dgm:t>
    </dgm:pt>
    <dgm:pt modelId="{7566BAAE-97AB-4B08-A6C8-ECDF20BD17FB}" type="parTrans" cxnId="{A94C5A22-29C9-48EB-B329-0BBE24607A2F}">
      <dgm:prSet/>
      <dgm:spPr/>
    </dgm:pt>
    <dgm:pt modelId="{97A069DE-1393-480C-9E9D-02BBA19B2E87}" type="sibTrans" cxnId="{A94C5A22-29C9-48EB-B329-0BBE24607A2F}">
      <dgm:prSet/>
      <dgm:spPr/>
    </dgm:pt>
    <dgm:pt modelId="{6646E43F-E1D6-46E3-8EC4-04CDF51E5E92}">
      <dgm:prSet phldrT="[Tekst]"/>
      <dgm:spPr/>
      <dgm:t>
        <a:bodyPr/>
        <a:lstStyle/>
        <a:p>
          <a:r>
            <a:rPr lang="pl-PL" dirty="0" smtClean="0"/>
            <a:t>dopuszczalny czas niedostępności systemu</a:t>
          </a:r>
          <a:endParaRPr lang="pl-PL" dirty="0"/>
        </a:p>
      </dgm:t>
    </dgm:pt>
    <dgm:pt modelId="{EA27288F-CF65-4810-9AB8-13A5AE4DDA29}" type="parTrans" cxnId="{6AB4E30A-3653-48D5-9E76-5F3462D7E5A0}">
      <dgm:prSet/>
      <dgm:spPr/>
    </dgm:pt>
    <dgm:pt modelId="{17C19D4E-34E6-43C8-8982-4E6CC8C1E94B}" type="sibTrans" cxnId="{6AB4E30A-3653-48D5-9E76-5F3462D7E5A0}">
      <dgm:prSet/>
      <dgm:spPr/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4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4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4"/>
      <dgm:spPr/>
      <dgm:t>
        <a:bodyPr/>
        <a:lstStyle/>
        <a:p>
          <a:endParaRPr lang="pl-PL"/>
        </a:p>
      </dgm:t>
    </dgm:pt>
    <dgm:pt modelId="{D4FF4DAB-F2A9-4512-A4B4-FE160C8EACDA}" type="pres">
      <dgm:prSet presAssocID="{D79C6A47-53B6-4232-B249-C29B00B9181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C005C8-9A41-4B86-9E5C-23C1B63C27C4}" type="pres">
      <dgm:prSet presAssocID="{D79C6A47-53B6-4232-B249-C29B00B91816}" presName="accent_1" presStyleCnt="0"/>
      <dgm:spPr/>
    </dgm:pt>
    <dgm:pt modelId="{A1CF80DC-4A69-4B70-BA24-A89602EDEB5C}" type="pres">
      <dgm:prSet presAssocID="{D79C6A47-53B6-4232-B249-C29B00B91816}" presName="accentRepeatNode" presStyleLbl="solidFgAcc1" presStyleIdx="0" presStyleCnt="4"/>
      <dgm:spPr/>
    </dgm:pt>
    <dgm:pt modelId="{46D0C4DC-EDE4-4C10-81AD-F6DD5A251F19}" type="pres">
      <dgm:prSet presAssocID="{791ED056-141A-486D-B68E-0D610345E85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E22F94-4060-4400-9F60-12477E34ED95}" type="pres">
      <dgm:prSet presAssocID="{791ED056-141A-486D-B68E-0D610345E85E}" presName="accent_2" presStyleCnt="0"/>
      <dgm:spPr/>
    </dgm:pt>
    <dgm:pt modelId="{745D57E4-2378-4C20-BECC-52CA053BC921}" type="pres">
      <dgm:prSet presAssocID="{791ED056-141A-486D-B68E-0D610345E85E}" presName="accentRepeatNode" presStyleLbl="solidFgAcc1" presStyleIdx="1" presStyleCnt="4"/>
      <dgm:spPr/>
    </dgm:pt>
    <dgm:pt modelId="{AF961557-ACEC-4454-B17C-9F13A45B1198}" type="pres">
      <dgm:prSet presAssocID="{9097AA2B-D0E1-4F0F-90B1-42565218A8A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D23B2DD-4780-4114-BBC6-96D6A7FC59C3}" type="pres">
      <dgm:prSet presAssocID="{9097AA2B-D0E1-4F0F-90B1-42565218A8A6}" presName="accent_3" presStyleCnt="0"/>
      <dgm:spPr/>
    </dgm:pt>
    <dgm:pt modelId="{579EF9E6-6457-4DE8-B4C1-3CE1954239FA}" type="pres">
      <dgm:prSet presAssocID="{9097AA2B-D0E1-4F0F-90B1-42565218A8A6}" presName="accentRepeatNode" presStyleLbl="solidFgAcc1" presStyleIdx="2" presStyleCnt="4"/>
      <dgm:spPr/>
    </dgm:pt>
    <dgm:pt modelId="{577FFCE9-14EA-4C50-AAD6-59438B20122F}" type="pres">
      <dgm:prSet presAssocID="{026584DD-F34D-40E4-9C9E-42E05D2D684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AA9CC9-6CB4-4A7F-B97D-1C2229F0EE76}" type="pres">
      <dgm:prSet presAssocID="{026584DD-F34D-40E4-9C9E-42E05D2D6841}" presName="accent_4" presStyleCnt="0"/>
      <dgm:spPr/>
    </dgm:pt>
    <dgm:pt modelId="{990A8A09-CECC-454A-935D-F0C585FBD593}" type="pres">
      <dgm:prSet presAssocID="{026584DD-F34D-40E4-9C9E-42E05D2D6841}" presName="accentRepeatNode" presStyleLbl="solidFgAcc1" presStyleIdx="3" presStyleCnt="4"/>
      <dgm:spPr/>
      <dgm:t>
        <a:bodyPr/>
        <a:lstStyle/>
        <a:p>
          <a:endParaRPr lang="pl-PL"/>
        </a:p>
      </dgm:t>
    </dgm:pt>
  </dgm:ptLst>
  <dgm:cxnLst>
    <dgm:cxn modelId="{EB203E39-CEF4-48AE-BED7-D13DE5F5DF38}" type="presOf" srcId="{6C4F2065-5C9D-41DF-863C-13AEDF03E788}" destId="{577FFCE9-14EA-4C50-AAD6-59438B20122F}" srcOrd="0" destOrd="1" presId="urn:microsoft.com/office/officeart/2008/layout/VerticalCurvedList"/>
    <dgm:cxn modelId="{B1081A66-8261-4F57-ABC2-E9EDD2A86956}" type="presOf" srcId="{6646E43F-E1D6-46E3-8EC4-04CDF51E5E92}" destId="{AF961557-ACEC-4454-B17C-9F13A45B1198}" srcOrd="0" destOrd="1" presId="urn:microsoft.com/office/officeart/2008/layout/VerticalCurvedList"/>
    <dgm:cxn modelId="{F1EF9044-3047-4747-BD4D-54D16D9AFB2F}" type="presOf" srcId="{026584DD-F34D-40E4-9C9E-42E05D2D6841}" destId="{577FFCE9-14EA-4C50-AAD6-59438B20122F}" srcOrd="0" destOrd="0" presId="urn:microsoft.com/office/officeart/2008/layout/VerticalCurvedList"/>
    <dgm:cxn modelId="{722B12BF-C5BB-4B3A-949B-1F0BE17EB0D5}" type="presOf" srcId="{9C6B4B8B-FB3C-4B5A-A889-81618157B8DD}" destId="{D4FF4DAB-F2A9-4512-A4B4-FE160C8EACDA}" srcOrd="0" destOrd="1" presId="urn:microsoft.com/office/officeart/2008/layout/VerticalCurvedList"/>
    <dgm:cxn modelId="{6E6AFFC2-FD02-41EB-95EB-5BA662A88522}" srcId="{BA820A73-63A9-40A5-A4DF-C9C4ED681F3C}" destId="{D79C6A47-53B6-4232-B249-C29B00B91816}" srcOrd="0" destOrd="0" parTransId="{E9AF6C9A-A647-4800-8E4D-B194E92CBD01}" sibTransId="{7386C169-E892-48BD-8D34-7065C44BEA94}"/>
    <dgm:cxn modelId="{CB209357-FA89-4A2F-954B-0625E56FD81A}" srcId="{BA820A73-63A9-40A5-A4DF-C9C4ED681F3C}" destId="{026584DD-F34D-40E4-9C9E-42E05D2D6841}" srcOrd="3" destOrd="0" parTransId="{FDD6F41A-89E6-49B7-856D-04E5726D2590}" sibTransId="{277AF919-027D-4563-AA06-3F4CEA57764A}"/>
    <dgm:cxn modelId="{2539484B-2CF9-4CFF-A7A3-C65D27B748B2}" srcId="{BA820A73-63A9-40A5-A4DF-C9C4ED681F3C}" destId="{791ED056-141A-486D-B68E-0D610345E85E}" srcOrd="1" destOrd="0" parTransId="{255DF2BC-6A1B-4741-9FBA-8CA1652B3C97}" sibTransId="{99B1D478-FBD8-4B43-9B77-F7026BDC427A}"/>
    <dgm:cxn modelId="{BB3F0EC1-4FF6-40DC-B374-9912052EF0C0}" type="presOf" srcId="{D79C6A47-53B6-4232-B249-C29B00B91816}" destId="{D4FF4DAB-F2A9-4512-A4B4-FE160C8EACDA}" srcOrd="0" destOrd="0" presId="urn:microsoft.com/office/officeart/2008/layout/VerticalCurvedList"/>
    <dgm:cxn modelId="{2787C35A-50A0-4F1B-AA3E-6E2A4EA6FCC8}" srcId="{791ED056-141A-486D-B68E-0D610345E85E}" destId="{9C450FDA-4BD3-4F2A-A39D-B6F8B4FDF52B}" srcOrd="0" destOrd="0" parTransId="{DBB73D5B-24A6-40A0-976B-7A6C1B8D542F}" sibTransId="{0C610BC7-A09F-461B-8A02-DDA7F731FAB0}"/>
    <dgm:cxn modelId="{E96BA6A2-05DE-4D55-9B71-E552676E62BA}" type="presOf" srcId="{791ED056-141A-486D-B68E-0D610345E85E}" destId="{46D0C4DC-EDE4-4C10-81AD-F6DD5A251F19}" srcOrd="0" destOrd="0" presId="urn:microsoft.com/office/officeart/2008/layout/VerticalCurvedList"/>
    <dgm:cxn modelId="{ACD02B98-1628-4B26-859E-51BDC71B0669}" srcId="{026584DD-F34D-40E4-9C9E-42E05D2D6841}" destId="{6C4F2065-5C9D-41DF-863C-13AEDF03E788}" srcOrd="0" destOrd="0" parTransId="{97C83E96-C316-4149-A920-670FD7366CA9}" sibTransId="{B4976C70-2D3D-421B-98A7-D3DC59D41BFB}"/>
    <dgm:cxn modelId="{479A2EC4-D1AE-4FAF-89D7-44BFB3C08E5B}" type="presOf" srcId="{BA820A73-63A9-40A5-A4DF-C9C4ED681F3C}" destId="{2E72BC42-E681-4A26-86D6-C6A80E43620A}" srcOrd="0" destOrd="0" presId="urn:microsoft.com/office/officeart/2008/layout/VerticalCurvedList"/>
    <dgm:cxn modelId="{FDCFF602-0B1C-4730-881A-F05C77915506}" type="presOf" srcId="{9097AA2B-D0E1-4F0F-90B1-42565218A8A6}" destId="{AF961557-ACEC-4454-B17C-9F13A45B1198}" srcOrd="0" destOrd="0" presId="urn:microsoft.com/office/officeart/2008/layout/VerticalCurvedList"/>
    <dgm:cxn modelId="{991C77BF-9AD5-472C-B61F-C8CB77326D6E}" srcId="{D79C6A47-53B6-4232-B249-C29B00B91816}" destId="{9C6B4B8B-FB3C-4B5A-A889-81618157B8DD}" srcOrd="0" destOrd="0" parTransId="{0DF3B3E0-A6A0-4584-8693-1DAF0A90205E}" sibTransId="{F565B329-923D-4C9D-A6E1-D46541451E15}"/>
    <dgm:cxn modelId="{6AB4E30A-3653-48D5-9E76-5F3462D7E5A0}" srcId="{9097AA2B-D0E1-4F0F-90B1-42565218A8A6}" destId="{6646E43F-E1D6-46E3-8EC4-04CDF51E5E92}" srcOrd="0" destOrd="0" parTransId="{EA27288F-CF65-4810-9AB8-13A5AE4DDA29}" sibTransId="{17C19D4E-34E6-43C8-8982-4E6CC8C1E94B}"/>
    <dgm:cxn modelId="{CF544ADD-F464-4F84-8FCC-89059DE1312E}" type="presOf" srcId="{9C450FDA-4BD3-4F2A-A39D-B6F8B4FDF52B}" destId="{46D0C4DC-EDE4-4C10-81AD-F6DD5A251F19}" srcOrd="0" destOrd="1" presId="urn:microsoft.com/office/officeart/2008/layout/VerticalCurvedList"/>
    <dgm:cxn modelId="{92F297CA-4EE4-49C2-B229-2F229673145E}" type="presOf" srcId="{F565B329-923D-4C9D-A6E1-D46541451E15}" destId="{64AEA0A0-B189-4B49-B19C-7246BB5BF700}" srcOrd="0" destOrd="0" presId="urn:microsoft.com/office/officeart/2008/layout/VerticalCurvedList"/>
    <dgm:cxn modelId="{A94C5A22-29C9-48EB-B329-0BBE24607A2F}" srcId="{BA820A73-63A9-40A5-A4DF-C9C4ED681F3C}" destId="{9097AA2B-D0E1-4F0F-90B1-42565218A8A6}" srcOrd="2" destOrd="0" parTransId="{7566BAAE-97AB-4B08-A6C8-ECDF20BD17FB}" sibTransId="{97A069DE-1393-480C-9E9D-02BBA19B2E87}"/>
    <dgm:cxn modelId="{1EDBD840-78EF-4D5A-9AE8-7A6BE2D75FE5}" type="presParOf" srcId="{2E72BC42-E681-4A26-86D6-C6A80E43620A}" destId="{6A6A68CE-018B-4445-B19D-638C08BBC6D0}" srcOrd="0" destOrd="0" presId="urn:microsoft.com/office/officeart/2008/layout/VerticalCurvedList"/>
    <dgm:cxn modelId="{B49405FC-7CC2-49E9-A04F-1C8AD8253DE6}" type="presParOf" srcId="{6A6A68CE-018B-4445-B19D-638C08BBC6D0}" destId="{198BA287-1121-4E9F-AB59-A03BF7776362}" srcOrd="0" destOrd="0" presId="urn:microsoft.com/office/officeart/2008/layout/VerticalCurvedList"/>
    <dgm:cxn modelId="{3AD3DD47-FC95-42CF-B85E-9D791D211EA7}" type="presParOf" srcId="{198BA287-1121-4E9F-AB59-A03BF7776362}" destId="{3F443128-77AD-4C09-AB19-612AB91BF057}" srcOrd="0" destOrd="0" presId="urn:microsoft.com/office/officeart/2008/layout/VerticalCurvedList"/>
    <dgm:cxn modelId="{998E3294-8DEE-4F9E-96A3-98B8CB6A8A5D}" type="presParOf" srcId="{198BA287-1121-4E9F-AB59-A03BF7776362}" destId="{64AEA0A0-B189-4B49-B19C-7246BB5BF700}" srcOrd="1" destOrd="0" presId="urn:microsoft.com/office/officeart/2008/layout/VerticalCurvedList"/>
    <dgm:cxn modelId="{3262AB25-7402-4EBF-9E64-3F14BCEF3C25}" type="presParOf" srcId="{198BA287-1121-4E9F-AB59-A03BF7776362}" destId="{F11334CB-D2F7-4368-AE69-F12E155D6384}" srcOrd="2" destOrd="0" presId="urn:microsoft.com/office/officeart/2008/layout/VerticalCurvedList"/>
    <dgm:cxn modelId="{673A71B6-E83C-4C94-B907-5DCD8A2F0FF9}" type="presParOf" srcId="{198BA287-1121-4E9F-AB59-A03BF7776362}" destId="{E2BF063A-4723-4DB9-BED0-6E76FC3F8E23}" srcOrd="3" destOrd="0" presId="urn:microsoft.com/office/officeart/2008/layout/VerticalCurvedList"/>
    <dgm:cxn modelId="{DCCD6FAC-703A-4AA7-8B9D-F84F1C9F04B5}" type="presParOf" srcId="{6A6A68CE-018B-4445-B19D-638C08BBC6D0}" destId="{D4FF4DAB-F2A9-4512-A4B4-FE160C8EACDA}" srcOrd="1" destOrd="0" presId="urn:microsoft.com/office/officeart/2008/layout/VerticalCurvedList"/>
    <dgm:cxn modelId="{09ECF052-B171-4F4C-A271-C8F15CB73F81}" type="presParOf" srcId="{6A6A68CE-018B-4445-B19D-638C08BBC6D0}" destId="{34C005C8-9A41-4B86-9E5C-23C1B63C27C4}" srcOrd="2" destOrd="0" presId="urn:microsoft.com/office/officeart/2008/layout/VerticalCurvedList"/>
    <dgm:cxn modelId="{C3418047-6B44-4E39-8704-2691A91EA1BE}" type="presParOf" srcId="{34C005C8-9A41-4B86-9E5C-23C1B63C27C4}" destId="{A1CF80DC-4A69-4B70-BA24-A89602EDEB5C}" srcOrd="0" destOrd="0" presId="urn:microsoft.com/office/officeart/2008/layout/VerticalCurvedList"/>
    <dgm:cxn modelId="{9D271B9C-3183-4BFD-81A5-7B18BB2A4DF3}" type="presParOf" srcId="{6A6A68CE-018B-4445-B19D-638C08BBC6D0}" destId="{46D0C4DC-EDE4-4C10-81AD-F6DD5A251F19}" srcOrd="3" destOrd="0" presId="urn:microsoft.com/office/officeart/2008/layout/VerticalCurvedList"/>
    <dgm:cxn modelId="{715AC538-5CEE-4FAD-B655-0A5BC5D27595}" type="presParOf" srcId="{6A6A68CE-018B-4445-B19D-638C08BBC6D0}" destId="{50E22F94-4060-4400-9F60-12477E34ED95}" srcOrd="4" destOrd="0" presId="urn:microsoft.com/office/officeart/2008/layout/VerticalCurvedList"/>
    <dgm:cxn modelId="{CB15F53B-4680-476A-B892-E6FA017E5CD6}" type="presParOf" srcId="{50E22F94-4060-4400-9F60-12477E34ED95}" destId="{745D57E4-2378-4C20-BECC-52CA053BC921}" srcOrd="0" destOrd="0" presId="urn:microsoft.com/office/officeart/2008/layout/VerticalCurvedList"/>
    <dgm:cxn modelId="{8CF372F1-C740-4B6D-905F-5C75BBBD5EFF}" type="presParOf" srcId="{6A6A68CE-018B-4445-B19D-638C08BBC6D0}" destId="{AF961557-ACEC-4454-B17C-9F13A45B1198}" srcOrd="5" destOrd="0" presId="urn:microsoft.com/office/officeart/2008/layout/VerticalCurvedList"/>
    <dgm:cxn modelId="{7D025BBE-7DA6-41AC-9D9B-1F32AB116096}" type="presParOf" srcId="{6A6A68CE-018B-4445-B19D-638C08BBC6D0}" destId="{FD23B2DD-4780-4114-BBC6-96D6A7FC59C3}" srcOrd="6" destOrd="0" presId="urn:microsoft.com/office/officeart/2008/layout/VerticalCurvedList"/>
    <dgm:cxn modelId="{E0550ADE-9A1B-4ED7-8A63-9767D9B1FA63}" type="presParOf" srcId="{FD23B2DD-4780-4114-BBC6-96D6A7FC59C3}" destId="{579EF9E6-6457-4DE8-B4C1-3CE1954239FA}" srcOrd="0" destOrd="0" presId="urn:microsoft.com/office/officeart/2008/layout/VerticalCurvedList"/>
    <dgm:cxn modelId="{F14A5916-C866-4838-85F2-CF724D3C3641}" type="presParOf" srcId="{6A6A68CE-018B-4445-B19D-638C08BBC6D0}" destId="{577FFCE9-14EA-4C50-AAD6-59438B20122F}" srcOrd="7" destOrd="0" presId="urn:microsoft.com/office/officeart/2008/layout/VerticalCurvedList"/>
    <dgm:cxn modelId="{DA6A83D6-782E-4A46-A193-5F06C53E1F44}" type="presParOf" srcId="{6A6A68CE-018B-4445-B19D-638C08BBC6D0}" destId="{AAAA9CC9-6CB4-4A7F-B97D-1C2229F0EE76}" srcOrd="8" destOrd="0" presId="urn:microsoft.com/office/officeart/2008/layout/VerticalCurvedList"/>
    <dgm:cxn modelId="{283B9D27-5FD9-46C3-8159-49C0ECBD0989}" type="presParOf" srcId="{AAAA9CC9-6CB4-4A7F-B97D-1C2229F0EE76}" destId="{990A8A09-CECC-454A-935D-F0C585FBD5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A820A73-63A9-40A5-A4DF-C9C4ED681F3C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6584DD-F34D-40E4-9C9E-42E05D2D6841}">
      <dgm:prSet phldrT="[Tekst]"/>
      <dgm:spPr/>
      <dgm:t>
        <a:bodyPr/>
        <a:lstStyle/>
        <a:p>
          <a:r>
            <a:rPr lang="pl-PL" dirty="0" smtClean="0"/>
            <a:t>Problem integracji z posiadanymi systemami</a:t>
          </a:r>
          <a:endParaRPr lang="pl-PL" dirty="0"/>
        </a:p>
      </dgm:t>
    </dgm:pt>
    <dgm:pt modelId="{FDD6F41A-89E6-49B7-856D-04E5726D2590}" type="parTrans" cxnId="{CB209357-FA89-4A2F-954B-0625E56FD81A}">
      <dgm:prSet/>
      <dgm:spPr/>
      <dgm:t>
        <a:bodyPr/>
        <a:lstStyle/>
        <a:p>
          <a:endParaRPr lang="pl-PL"/>
        </a:p>
      </dgm:t>
    </dgm:pt>
    <dgm:pt modelId="{277AF919-027D-4563-AA06-3F4CEA57764A}" type="sibTrans" cxnId="{CB209357-FA89-4A2F-954B-0625E56FD81A}">
      <dgm:prSet/>
      <dgm:spPr/>
      <dgm:t>
        <a:bodyPr/>
        <a:lstStyle/>
        <a:p>
          <a:endParaRPr lang="pl-PL"/>
        </a:p>
      </dgm:t>
    </dgm:pt>
    <dgm:pt modelId="{C1ED45AA-9C20-418C-A34E-FFCCC09629AE}">
      <dgm:prSet phldrT="[Tekst]"/>
      <dgm:spPr/>
      <dgm:t>
        <a:bodyPr/>
        <a:lstStyle/>
        <a:p>
          <a:r>
            <a:rPr lang="pl-PL" dirty="0" smtClean="0"/>
            <a:t>Brak zgodności systemu z posiadaną infrastrukturą</a:t>
          </a:r>
          <a:endParaRPr lang="pl-PL" dirty="0"/>
        </a:p>
      </dgm:t>
    </dgm:pt>
    <dgm:pt modelId="{0A5A0412-DB43-4397-86D3-152278B5D5C7}" type="sibTrans" cxnId="{1DC0D121-5C50-40C7-9337-8789125CE545}">
      <dgm:prSet/>
      <dgm:spPr/>
      <dgm:t>
        <a:bodyPr/>
        <a:lstStyle/>
        <a:p>
          <a:endParaRPr lang="pl-PL"/>
        </a:p>
      </dgm:t>
    </dgm:pt>
    <dgm:pt modelId="{C9D0CD93-D58D-4AC4-8732-845ECC9ECD39}" type="parTrans" cxnId="{1DC0D121-5C50-40C7-9337-8789125CE545}">
      <dgm:prSet/>
      <dgm:spPr/>
      <dgm:t>
        <a:bodyPr/>
        <a:lstStyle/>
        <a:p>
          <a:endParaRPr lang="pl-PL"/>
        </a:p>
      </dgm:t>
    </dgm:pt>
    <dgm:pt modelId="{28EEDDEB-F948-4F5D-87A3-98730CE73761}">
      <dgm:prSet phldrT="[Tekst]"/>
      <dgm:spPr/>
      <dgm:t>
        <a:bodyPr/>
        <a:lstStyle/>
        <a:p>
          <a:r>
            <a:rPr lang="pl-PL" dirty="0" smtClean="0"/>
            <a:t>Modernizacja zasobów</a:t>
          </a:r>
          <a:endParaRPr lang="pl-PL" dirty="0"/>
        </a:p>
      </dgm:t>
    </dgm:pt>
    <dgm:pt modelId="{56AD4AAF-97C1-4942-9B14-AA3422C6E588}" type="parTrans" cxnId="{9C7632F6-E00B-435C-8807-DE55257AB666}">
      <dgm:prSet/>
      <dgm:spPr/>
      <dgm:t>
        <a:bodyPr/>
        <a:lstStyle/>
        <a:p>
          <a:endParaRPr lang="pl-PL"/>
        </a:p>
      </dgm:t>
    </dgm:pt>
    <dgm:pt modelId="{806BF046-91A0-47DD-A64A-E39F1193D67C}" type="sibTrans" cxnId="{9C7632F6-E00B-435C-8807-DE55257AB666}">
      <dgm:prSet/>
      <dgm:spPr/>
      <dgm:t>
        <a:bodyPr/>
        <a:lstStyle/>
        <a:p>
          <a:endParaRPr lang="pl-PL"/>
        </a:p>
      </dgm:t>
    </dgm:pt>
    <dgm:pt modelId="{016DE656-642C-40F7-B120-8CD6A82410D3}">
      <dgm:prSet phldrT="[Tekst]"/>
      <dgm:spPr/>
      <dgm:t>
        <a:bodyPr/>
        <a:lstStyle/>
        <a:p>
          <a:r>
            <a:rPr lang="pl-PL" dirty="0" smtClean="0"/>
            <a:t>Niska wydajność systemu</a:t>
          </a:r>
          <a:endParaRPr lang="pl-PL" dirty="0"/>
        </a:p>
      </dgm:t>
    </dgm:pt>
    <dgm:pt modelId="{2D3641A8-FBD6-4073-84B6-D23A54454A12}" type="parTrans" cxnId="{A0E9EA08-08FE-47C0-B175-C97F0CA1F383}">
      <dgm:prSet/>
      <dgm:spPr/>
      <dgm:t>
        <a:bodyPr/>
        <a:lstStyle/>
        <a:p>
          <a:endParaRPr lang="pl-PL"/>
        </a:p>
      </dgm:t>
    </dgm:pt>
    <dgm:pt modelId="{A19BDB63-935B-45DD-A4F2-CFB0B4B63864}" type="sibTrans" cxnId="{A0E9EA08-08FE-47C0-B175-C97F0CA1F383}">
      <dgm:prSet/>
      <dgm:spPr/>
      <dgm:t>
        <a:bodyPr/>
        <a:lstStyle/>
        <a:p>
          <a:endParaRPr lang="pl-PL"/>
        </a:p>
      </dgm:t>
    </dgm:pt>
    <dgm:pt modelId="{34178213-83EF-4256-8AE2-06B33C923573}">
      <dgm:prSet phldrT="[Tekst]"/>
      <dgm:spPr/>
      <dgm:t>
        <a:bodyPr/>
        <a:lstStyle/>
        <a:p>
          <a:r>
            <a:rPr lang="pl-PL" dirty="0" smtClean="0"/>
            <a:t>Testy obciążeniowe</a:t>
          </a:r>
          <a:endParaRPr lang="pl-PL" dirty="0"/>
        </a:p>
      </dgm:t>
    </dgm:pt>
    <dgm:pt modelId="{8FB96CDA-CEBF-4B53-8ECE-2A9B40DFF167}" type="parTrans" cxnId="{650AF38A-A6BF-4D6E-9DD9-3A228004F735}">
      <dgm:prSet/>
      <dgm:spPr/>
      <dgm:t>
        <a:bodyPr/>
        <a:lstStyle/>
        <a:p>
          <a:endParaRPr lang="pl-PL"/>
        </a:p>
      </dgm:t>
    </dgm:pt>
    <dgm:pt modelId="{2D8A174F-6EBD-4C19-8E8C-6118B4A56B3C}" type="sibTrans" cxnId="{650AF38A-A6BF-4D6E-9DD9-3A228004F735}">
      <dgm:prSet/>
      <dgm:spPr/>
      <dgm:t>
        <a:bodyPr/>
        <a:lstStyle/>
        <a:p>
          <a:endParaRPr lang="pl-PL"/>
        </a:p>
      </dgm:t>
    </dgm:pt>
    <dgm:pt modelId="{FB82A2F7-6D6E-4AB2-BF38-CBE88CAC79FD}">
      <dgm:prSet/>
      <dgm:spPr/>
      <dgm:t>
        <a:bodyPr/>
        <a:lstStyle/>
        <a:p>
          <a:r>
            <a:rPr lang="pl-PL" dirty="0" smtClean="0"/>
            <a:t>Systemy dziedzinowe?</a:t>
          </a:r>
          <a:endParaRPr lang="pl-PL" dirty="0"/>
        </a:p>
      </dgm:t>
    </dgm:pt>
    <dgm:pt modelId="{54099876-7310-4A38-A197-1298683569B5}" type="parTrans" cxnId="{FD861875-E436-4039-AA74-A4B83391A426}">
      <dgm:prSet/>
      <dgm:spPr/>
      <dgm:t>
        <a:bodyPr/>
        <a:lstStyle/>
        <a:p>
          <a:endParaRPr lang="pl-PL"/>
        </a:p>
      </dgm:t>
    </dgm:pt>
    <dgm:pt modelId="{E70F9C63-E666-46F1-997A-3BCB85AEA2F2}" type="sibTrans" cxnId="{FD861875-E436-4039-AA74-A4B83391A426}">
      <dgm:prSet/>
      <dgm:spPr/>
      <dgm:t>
        <a:bodyPr/>
        <a:lstStyle/>
        <a:p>
          <a:endParaRPr lang="pl-PL"/>
        </a:p>
      </dgm:t>
    </dgm:pt>
    <dgm:pt modelId="{D2E37E00-16FA-4F83-BC2F-EE2D5751195D}">
      <dgm:prSet/>
      <dgm:spPr/>
      <dgm:t>
        <a:bodyPr/>
        <a:lstStyle/>
        <a:p>
          <a:r>
            <a:rPr lang="pl-PL" dirty="0" smtClean="0"/>
            <a:t>Zapisy w umowie o konieczności integracji z istniejącymi systemami</a:t>
          </a:r>
          <a:endParaRPr lang="pl-PL" dirty="0"/>
        </a:p>
      </dgm:t>
    </dgm:pt>
    <dgm:pt modelId="{7AD9C764-7809-429D-BE8B-B71C7A10EC31}" type="parTrans" cxnId="{7ACB25EA-3DE0-4CA9-ADB9-6E4524047F9D}">
      <dgm:prSet/>
      <dgm:spPr/>
      <dgm:t>
        <a:bodyPr/>
        <a:lstStyle/>
        <a:p>
          <a:endParaRPr lang="pl-PL"/>
        </a:p>
      </dgm:t>
    </dgm:pt>
    <dgm:pt modelId="{134FA4BF-682C-4A92-AC32-5EB3DDEBB8E6}" type="sibTrans" cxnId="{7ACB25EA-3DE0-4CA9-ADB9-6E4524047F9D}">
      <dgm:prSet/>
      <dgm:spPr/>
      <dgm:t>
        <a:bodyPr/>
        <a:lstStyle/>
        <a:p>
          <a:endParaRPr lang="pl-PL"/>
        </a:p>
      </dgm:t>
    </dgm:pt>
    <dgm:pt modelId="{2E72BC42-E681-4A26-86D6-C6A80E43620A}" type="pres">
      <dgm:prSet presAssocID="{BA820A73-63A9-40A5-A4DF-C9C4ED681F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6A6A68CE-018B-4445-B19D-638C08BBC6D0}" type="pres">
      <dgm:prSet presAssocID="{BA820A73-63A9-40A5-A4DF-C9C4ED681F3C}" presName="Name1" presStyleCnt="0"/>
      <dgm:spPr/>
      <dgm:t>
        <a:bodyPr/>
        <a:lstStyle/>
        <a:p>
          <a:endParaRPr lang="pl-PL"/>
        </a:p>
      </dgm:t>
    </dgm:pt>
    <dgm:pt modelId="{198BA287-1121-4E9F-AB59-A03BF7776362}" type="pres">
      <dgm:prSet presAssocID="{BA820A73-63A9-40A5-A4DF-C9C4ED681F3C}" presName="cycle" presStyleCnt="0"/>
      <dgm:spPr/>
      <dgm:t>
        <a:bodyPr/>
        <a:lstStyle/>
        <a:p>
          <a:endParaRPr lang="pl-PL"/>
        </a:p>
      </dgm:t>
    </dgm:pt>
    <dgm:pt modelId="{3F443128-77AD-4C09-AB19-612AB91BF057}" type="pres">
      <dgm:prSet presAssocID="{BA820A73-63A9-40A5-A4DF-C9C4ED681F3C}" presName="srcNode" presStyleLbl="node1" presStyleIdx="0" presStyleCnt="3"/>
      <dgm:spPr/>
      <dgm:t>
        <a:bodyPr/>
        <a:lstStyle/>
        <a:p>
          <a:endParaRPr lang="pl-PL"/>
        </a:p>
      </dgm:t>
    </dgm:pt>
    <dgm:pt modelId="{64AEA0A0-B189-4B49-B19C-7246BB5BF700}" type="pres">
      <dgm:prSet presAssocID="{BA820A73-63A9-40A5-A4DF-C9C4ED681F3C}" presName="conn" presStyleLbl="parChTrans1D2" presStyleIdx="0" presStyleCnt="1"/>
      <dgm:spPr/>
      <dgm:t>
        <a:bodyPr/>
        <a:lstStyle/>
        <a:p>
          <a:endParaRPr lang="pl-PL"/>
        </a:p>
      </dgm:t>
    </dgm:pt>
    <dgm:pt modelId="{F11334CB-D2F7-4368-AE69-F12E155D6384}" type="pres">
      <dgm:prSet presAssocID="{BA820A73-63A9-40A5-A4DF-C9C4ED681F3C}" presName="extraNode" presStyleLbl="node1" presStyleIdx="0" presStyleCnt="3"/>
      <dgm:spPr/>
      <dgm:t>
        <a:bodyPr/>
        <a:lstStyle/>
        <a:p>
          <a:endParaRPr lang="pl-PL"/>
        </a:p>
      </dgm:t>
    </dgm:pt>
    <dgm:pt modelId="{E2BF063A-4723-4DB9-BED0-6E76FC3F8E23}" type="pres">
      <dgm:prSet presAssocID="{BA820A73-63A9-40A5-A4DF-C9C4ED681F3C}" presName="dstNode" presStyleLbl="node1" presStyleIdx="0" presStyleCnt="3"/>
      <dgm:spPr/>
      <dgm:t>
        <a:bodyPr/>
        <a:lstStyle/>
        <a:p>
          <a:endParaRPr lang="pl-PL"/>
        </a:p>
      </dgm:t>
    </dgm:pt>
    <dgm:pt modelId="{A18DE0D1-2A7F-4A45-BDE4-3A717B76146D}" type="pres">
      <dgm:prSet presAssocID="{026584DD-F34D-40E4-9C9E-42E05D2D684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7D5C60-CF4D-4A07-8FA0-87BDE290AC17}" type="pres">
      <dgm:prSet presAssocID="{026584DD-F34D-40E4-9C9E-42E05D2D6841}" presName="accent_1" presStyleCnt="0"/>
      <dgm:spPr/>
      <dgm:t>
        <a:bodyPr/>
        <a:lstStyle/>
        <a:p>
          <a:endParaRPr lang="pl-PL"/>
        </a:p>
      </dgm:t>
    </dgm:pt>
    <dgm:pt modelId="{990A8A09-CECC-454A-935D-F0C585FBD593}" type="pres">
      <dgm:prSet presAssocID="{026584DD-F34D-40E4-9C9E-42E05D2D6841}" presName="accentRepeatNode" presStyleLbl="solidFgAcc1" presStyleIdx="0" presStyleCnt="3"/>
      <dgm:spPr/>
      <dgm:t>
        <a:bodyPr/>
        <a:lstStyle/>
        <a:p>
          <a:endParaRPr lang="pl-PL"/>
        </a:p>
      </dgm:t>
    </dgm:pt>
    <dgm:pt modelId="{6FFAAE87-8A7E-4A25-83F0-44FB097A8619}" type="pres">
      <dgm:prSet presAssocID="{C1ED45AA-9C20-418C-A34E-FFCCC09629A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B2F4E3-D64A-4BA7-B26A-A936D1B23152}" type="pres">
      <dgm:prSet presAssocID="{C1ED45AA-9C20-418C-A34E-FFCCC09629AE}" presName="accent_2" presStyleCnt="0"/>
      <dgm:spPr/>
      <dgm:t>
        <a:bodyPr/>
        <a:lstStyle/>
        <a:p>
          <a:endParaRPr lang="pl-PL"/>
        </a:p>
      </dgm:t>
    </dgm:pt>
    <dgm:pt modelId="{DF0A49B7-FDB9-4317-BE21-35B063A8C1E3}" type="pres">
      <dgm:prSet presAssocID="{C1ED45AA-9C20-418C-A34E-FFCCC09629AE}" presName="accentRepeatNode" presStyleLbl="solidFgAcc1" presStyleIdx="1" presStyleCnt="3"/>
      <dgm:spPr/>
      <dgm:t>
        <a:bodyPr/>
        <a:lstStyle/>
        <a:p>
          <a:endParaRPr lang="pl-PL"/>
        </a:p>
      </dgm:t>
    </dgm:pt>
    <dgm:pt modelId="{F56C5732-9F81-49B4-B5DC-3049589E97BF}" type="pres">
      <dgm:prSet presAssocID="{016DE656-642C-40F7-B120-8CD6A82410D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A081F9-3DB2-4C44-BBB1-E0AC9BCD5259}" type="pres">
      <dgm:prSet presAssocID="{016DE656-642C-40F7-B120-8CD6A82410D3}" presName="accent_3" presStyleCnt="0"/>
      <dgm:spPr/>
    </dgm:pt>
    <dgm:pt modelId="{6E542D98-5AC9-464C-9B16-3661A8C864A5}" type="pres">
      <dgm:prSet presAssocID="{016DE656-642C-40F7-B120-8CD6A82410D3}" presName="accentRepeatNode" presStyleLbl="solidFgAcc1" presStyleIdx="2" presStyleCnt="3"/>
      <dgm:spPr/>
    </dgm:pt>
  </dgm:ptLst>
  <dgm:cxnLst>
    <dgm:cxn modelId="{99F68A01-EE04-4942-A248-FB703CD83DAC}" type="presOf" srcId="{34178213-83EF-4256-8AE2-06B33C923573}" destId="{F56C5732-9F81-49B4-B5DC-3049589E97BF}" srcOrd="0" destOrd="1" presId="urn:microsoft.com/office/officeart/2008/layout/VerticalCurvedList"/>
    <dgm:cxn modelId="{28189568-C239-45D7-A4CD-97B60D38A922}" type="presOf" srcId="{28EEDDEB-F948-4F5D-87A3-98730CE73761}" destId="{6FFAAE87-8A7E-4A25-83F0-44FB097A8619}" srcOrd="0" destOrd="1" presId="urn:microsoft.com/office/officeart/2008/layout/VerticalCurvedList"/>
    <dgm:cxn modelId="{B29276B8-6567-4479-A5D0-8DD4841C17B8}" type="presOf" srcId="{026584DD-F34D-40E4-9C9E-42E05D2D6841}" destId="{A18DE0D1-2A7F-4A45-BDE4-3A717B76146D}" srcOrd="0" destOrd="0" presId="urn:microsoft.com/office/officeart/2008/layout/VerticalCurvedList"/>
    <dgm:cxn modelId="{7ACB25EA-3DE0-4CA9-ADB9-6E4524047F9D}" srcId="{026584DD-F34D-40E4-9C9E-42E05D2D6841}" destId="{D2E37E00-16FA-4F83-BC2F-EE2D5751195D}" srcOrd="1" destOrd="0" parTransId="{7AD9C764-7809-429D-BE8B-B71C7A10EC31}" sibTransId="{134FA4BF-682C-4A92-AC32-5EB3DDEBB8E6}"/>
    <dgm:cxn modelId="{CB209357-FA89-4A2F-954B-0625E56FD81A}" srcId="{BA820A73-63A9-40A5-A4DF-C9C4ED681F3C}" destId="{026584DD-F34D-40E4-9C9E-42E05D2D6841}" srcOrd="0" destOrd="0" parTransId="{FDD6F41A-89E6-49B7-856D-04E5726D2590}" sibTransId="{277AF919-027D-4563-AA06-3F4CEA57764A}"/>
    <dgm:cxn modelId="{650AF38A-A6BF-4D6E-9DD9-3A228004F735}" srcId="{016DE656-642C-40F7-B120-8CD6A82410D3}" destId="{34178213-83EF-4256-8AE2-06B33C923573}" srcOrd="0" destOrd="0" parTransId="{8FB96CDA-CEBF-4B53-8ECE-2A9B40DFF167}" sibTransId="{2D8A174F-6EBD-4C19-8E8C-6118B4A56B3C}"/>
    <dgm:cxn modelId="{3EAB54E0-B1D6-4615-B016-1C915C685374}" type="presOf" srcId="{016DE656-642C-40F7-B120-8CD6A82410D3}" destId="{F56C5732-9F81-49B4-B5DC-3049589E97BF}" srcOrd="0" destOrd="0" presId="urn:microsoft.com/office/officeart/2008/layout/VerticalCurvedList"/>
    <dgm:cxn modelId="{52A5A969-4F7E-453F-91A7-4EF6F3F3F888}" type="presOf" srcId="{C1ED45AA-9C20-418C-A34E-FFCCC09629AE}" destId="{6FFAAE87-8A7E-4A25-83F0-44FB097A8619}" srcOrd="0" destOrd="0" presId="urn:microsoft.com/office/officeart/2008/layout/VerticalCurvedList"/>
    <dgm:cxn modelId="{F184292A-3D7D-4B6E-9E6D-1B8BA7AA8FAF}" type="presOf" srcId="{E70F9C63-E666-46F1-997A-3BCB85AEA2F2}" destId="{64AEA0A0-B189-4B49-B19C-7246BB5BF700}" srcOrd="0" destOrd="0" presId="urn:microsoft.com/office/officeart/2008/layout/VerticalCurvedList"/>
    <dgm:cxn modelId="{1DC0D121-5C50-40C7-9337-8789125CE545}" srcId="{BA820A73-63A9-40A5-A4DF-C9C4ED681F3C}" destId="{C1ED45AA-9C20-418C-A34E-FFCCC09629AE}" srcOrd="1" destOrd="0" parTransId="{C9D0CD93-D58D-4AC4-8732-845ECC9ECD39}" sibTransId="{0A5A0412-DB43-4397-86D3-152278B5D5C7}"/>
    <dgm:cxn modelId="{A0E9EA08-08FE-47C0-B175-C97F0CA1F383}" srcId="{BA820A73-63A9-40A5-A4DF-C9C4ED681F3C}" destId="{016DE656-642C-40F7-B120-8CD6A82410D3}" srcOrd="2" destOrd="0" parTransId="{2D3641A8-FBD6-4073-84B6-D23A54454A12}" sibTransId="{A19BDB63-935B-45DD-A4F2-CFB0B4B63864}"/>
    <dgm:cxn modelId="{9C7632F6-E00B-435C-8807-DE55257AB666}" srcId="{C1ED45AA-9C20-418C-A34E-FFCCC09629AE}" destId="{28EEDDEB-F948-4F5D-87A3-98730CE73761}" srcOrd="0" destOrd="0" parTransId="{56AD4AAF-97C1-4942-9B14-AA3422C6E588}" sibTransId="{806BF046-91A0-47DD-A64A-E39F1193D67C}"/>
    <dgm:cxn modelId="{B01463CF-DA02-40D7-AF2B-F7976F6D81CE}" type="presOf" srcId="{BA820A73-63A9-40A5-A4DF-C9C4ED681F3C}" destId="{2E72BC42-E681-4A26-86D6-C6A80E43620A}" srcOrd="0" destOrd="0" presId="urn:microsoft.com/office/officeart/2008/layout/VerticalCurvedList"/>
    <dgm:cxn modelId="{BCAC4629-FD0B-4426-AE38-DBDFBE48CBCC}" type="presOf" srcId="{D2E37E00-16FA-4F83-BC2F-EE2D5751195D}" destId="{A18DE0D1-2A7F-4A45-BDE4-3A717B76146D}" srcOrd="0" destOrd="2" presId="urn:microsoft.com/office/officeart/2008/layout/VerticalCurvedList"/>
    <dgm:cxn modelId="{B9937E0E-0FAD-4729-999E-A4DC6A2E5859}" type="presOf" srcId="{FB82A2F7-6D6E-4AB2-BF38-CBE88CAC79FD}" destId="{A18DE0D1-2A7F-4A45-BDE4-3A717B76146D}" srcOrd="0" destOrd="1" presId="urn:microsoft.com/office/officeart/2008/layout/VerticalCurvedList"/>
    <dgm:cxn modelId="{FD861875-E436-4039-AA74-A4B83391A426}" srcId="{026584DD-F34D-40E4-9C9E-42E05D2D6841}" destId="{FB82A2F7-6D6E-4AB2-BF38-CBE88CAC79FD}" srcOrd="0" destOrd="0" parTransId="{54099876-7310-4A38-A197-1298683569B5}" sibTransId="{E70F9C63-E666-46F1-997A-3BCB85AEA2F2}"/>
    <dgm:cxn modelId="{2C3C3A81-F03F-4188-A7A5-F069225F68F7}" type="presParOf" srcId="{2E72BC42-E681-4A26-86D6-C6A80E43620A}" destId="{6A6A68CE-018B-4445-B19D-638C08BBC6D0}" srcOrd="0" destOrd="0" presId="urn:microsoft.com/office/officeart/2008/layout/VerticalCurvedList"/>
    <dgm:cxn modelId="{CC9C0970-5A6B-4207-9B38-5A6D281E6AD1}" type="presParOf" srcId="{6A6A68CE-018B-4445-B19D-638C08BBC6D0}" destId="{198BA287-1121-4E9F-AB59-A03BF7776362}" srcOrd="0" destOrd="0" presId="urn:microsoft.com/office/officeart/2008/layout/VerticalCurvedList"/>
    <dgm:cxn modelId="{CFC6AFB3-49C1-4411-9E27-255BFA5AE974}" type="presParOf" srcId="{198BA287-1121-4E9F-AB59-A03BF7776362}" destId="{3F443128-77AD-4C09-AB19-612AB91BF057}" srcOrd="0" destOrd="0" presId="urn:microsoft.com/office/officeart/2008/layout/VerticalCurvedList"/>
    <dgm:cxn modelId="{B342E8E0-9E14-49D4-9806-B6497AC5F8DF}" type="presParOf" srcId="{198BA287-1121-4E9F-AB59-A03BF7776362}" destId="{64AEA0A0-B189-4B49-B19C-7246BB5BF700}" srcOrd="1" destOrd="0" presId="urn:microsoft.com/office/officeart/2008/layout/VerticalCurvedList"/>
    <dgm:cxn modelId="{320C0355-22F7-4C16-979D-DFA5AD1377B1}" type="presParOf" srcId="{198BA287-1121-4E9F-AB59-A03BF7776362}" destId="{F11334CB-D2F7-4368-AE69-F12E155D6384}" srcOrd="2" destOrd="0" presId="urn:microsoft.com/office/officeart/2008/layout/VerticalCurvedList"/>
    <dgm:cxn modelId="{F69F48CD-6417-4BC7-90AC-8EABE4262C1B}" type="presParOf" srcId="{198BA287-1121-4E9F-AB59-A03BF7776362}" destId="{E2BF063A-4723-4DB9-BED0-6E76FC3F8E23}" srcOrd="3" destOrd="0" presId="urn:microsoft.com/office/officeart/2008/layout/VerticalCurvedList"/>
    <dgm:cxn modelId="{3AE8F7FE-6BB8-49E5-B376-45A29A6C877D}" type="presParOf" srcId="{6A6A68CE-018B-4445-B19D-638C08BBC6D0}" destId="{A18DE0D1-2A7F-4A45-BDE4-3A717B76146D}" srcOrd="1" destOrd="0" presId="urn:microsoft.com/office/officeart/2008/layout/VerticalCurvedList"/>
    <dgm:cxn modelId="{67AB62C6-465F-4CE0-BBAB-3E65145B8E77}" type="presParOf" srcId="{6A6A68CE-018B-4445-B19D-638C08BBC6D0}" destId="{D77D5C60-CF4D-4A07-8FA0-87BDE290AC17}" srcOrd="2" destOrd="0" presId="urn:microsoft.com/office/officeart/2008/layout/VerticalCurvedList"/>
    <dgm:cxn modelId="{E685763B-519E-4DF5-8319-0D6594E51A2B}" type="presParOf" srcId="{D77D5C60-CF4D-4A07-8FA0-87BDE290AC17}" destId="{990A8A09-CECC-454A-935D-F0C585FBD593}" srcOrd="0" destOrd="0" presId="urn:microsoft.com/office/officeart/2008/layout/VerticalCurvedList"/>
    <dgm:cxn modelId="{4A8138AD-72AE-494C-A134-993FD6814B14}" type="presParOf" srcId="{6A6A68CE-018B-4445-B19D-638C08BBC6D0}" destId="{6FFAAE87-8A7E-4A25-83F0-44FB097A8619}" srcOrd="3" destOrd="0" presId="urn:microsoft.com/office/officeart/2008/layout/VerticalCurvedList"/>
    <dgm:cxn modelId="{933B585D-C2AC-4F96-B322-05B4A148B6E2}" type="presParOf" srcId="{6A6A68CE-018B-4445-B19D-638C08BBC6D0}" destId="{59B2F4E3-D64A-4BA7-B26A-A936D1B23152}" srcOrd="4" destOrd="0" presId="urn:microsoft.com/office/officeart/2008/layout/VerticalCurvedList"/>
    <dgm:cxn modelId="{AFE714A8-98B6-48A2-BC38-756F3A84E738}" type="presParOf" srcId="{59B2F4E3-D64A-4BA7-B26A-A936D1B23152}" destId="{DF0A49B7-FDB9-4317-BE21-35B063A8C1E3}" srcOrd="0" destOrd="0" presId="urn:microsoft.com/office/officeart/2008/layout/VerticalCurvedList"/>
    <dgm:cxn modelId="{4763F62A-B668-4DE9-B1E9-7C4094B6B1DA}" type="presParOf" srcId="{6A6A68CE-018B-4445-B19D-638C08BBC6D0}" destId="{F56C5732-9F81-49B4-B5DC-3049589E97BF}" srcOrd="5" destOrd="0" presId="urn:microsoft.com/office/officeart/2008/layout/VerticalCurvedList"/>
    <dgm:cxn modelId="{4B3485CF-2218-4F0E-85BD-40F16F3955F0}" type="presParOf" srcId="{6A6A68CE-018B-4445-B19D-638C08BBC6D0}" destId="{A2A081F9-3DB2-4C44-BBB1-E0AC9BCD5259}" srcOrd="6" destOrd="0" presId="urn:microsoft.com/office/officeart/2008/layout/VerticalCurvedList"/>
    <dgm:cxn modelId="{343E0AC6-3A25-435B-9871-D52485BDB447}" type="presParOf" srcId="{A2A081F9-3DB2-4C44-BBB1-E0AC9BCD5259}" destId="{6E542D98-5AC9-464C-9B16-3661A8C864A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F2D279-3766-4A48-8BCB-829501CFA391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4A3A56A-4C56-4C59-8FDD-DB343CF3249B}">
      <dgm:prSet phldrT="[Tekst]"/>
      <dgm:spPr/>
      <dgm:t>
        <a:bodyPr/>
        <a:lstStyle/>
        <a:p>
          <a:r>
            <a:rPr lang="pl-PL" dirty="0" smtClean="0"/>
            <a:t>Oszczędności</a:t>
          </a:r>
        </a:p>
      </dgm:t>
    </dgm:pt>
    <dgm:pt modelId="{5D8354E5-0689-4C90-828D-916B7557A87B}" type="parTrans" cxnId="{DF7BB92F-E3D9-4CCB-97C0-0130B42FEA40}">
      <dgm:prSet/>
      <dgm:spPr/>
      <dgm:t>
        <a:bodyPr/>
        <a:lstStyle/>
        <a:p>
          <a:endParaRPr lang="pl-PL"/>
        </a:p>
      </dgm:t>
    </dgm:pt>
    <dgm:pt modelId="{ED2540F4-116C-4D37-A8FD-ADB0F310F18C}" type="sibTrans" cxnId="{DF7BB92F-E3D9-4CCB-97C0-0130B42FEA40}">
      <dgm:prSet/>
      <dgm:spPr/>
      <dgm:t>
        <a:bodyPr/>
        <a:lstStyle/>
        <a:p>
          <a:endParaRPr lang="pl-PL"/>
        </a:p>
      </dgm:t>
    </dgm:pt>
    <dgm:pt modelId="{6CE5D610-120C-407C-A280-7689959DA5D4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Transparentność </a:t>
          </a:r>
        </a:p>
      </dgm:t>
    </dgm:pt>
    <dgm:pt modelId="{52E0E6CF-ABF4-4239-926B-E5DB2F57708A}" type="parTrans" cxnId="{3D632883-EF65-4A03-BC1D-1A0F388430EB}">
      <dgm:prSet/>
      <dgm:spPr/>
      <dgm:t>
        <a:bodyPr/>
        <a:lstStyle/>
        <a:p>
          <a:endParaRPr lang="pl-PL"/>
        </a:p>
      </dgm:t>
    </dgm:pt>
    <dgm:pt modelId="{6BD277BC-9927-4ADB-947D-EE76795273FB}" type="sibTrans" cxnId="{3D632883-EF65-4A03-BC1D-1A0F388430EB}">
      <dgm:prSet/>
      <dgm:spPr/>
      <dgm:t>
        <a:bodyPr/>
        <a:lstStyle/>
        <a:p>
          <a:endParaRPr lang="pl-PL"/>
        </a:p>
      </dgm:t>
    </dgm:pt>
    <dgm:pt modelId="{492F2ACD-5643-4196-8AA4-BD3F69931461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Uproszczenie procedur</a:t>
          </a:r>
        </a:p>
      </dgm:t>
    </dgm:pt>
    <dgm:pt modelId="{63EC7320-78EF-47E8-AA8E-7D83C1443740}" type="parTrans" cxnId="{53AAF313-A984-414F-82D1-0231954C2BD9}">
      <dgm:prSet/>
      <dgm:spPr/>
      <dgm:t>
        <a:bodyPr/>
        <a:lstStyle/>
        <a:p>
          <a:endParaRPr lang="pl-PL"/>
        </a:p>
      </dgm:t>
    </dgm:pt>
    <dgm:pt modelId="{F4DCD10E-C8A9-4444-8BBB-95ECAD223EC7}" type="sibTrans" cxnId="{53AAF313-A984-414F-82D1-0231954C2BD9}">
      <dgm:prSet/>
      <dgm:spPr/>
      <dgm:t>
        <a:bodyPr/>
        <a:lstStyle/>
        <a:p>
          <a:endParaRPr lang="pl-PL"/>
        </a:p>
      </dgm:t>
    </dgm:pt>
    <dgm:pt modelId="{4FF13CD1-D815-42B8-8886-FFCACAECA00C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Uporządkowanie dokumentacji </a:t>
          </a:r>
        </a:p>
      </dgm:t>
    </dgm:pt>
    <dgm:pt modelId="{E64361F2-4CC9-4A67-8674-954CC0334A25}" type="parTrans" cxnId="{9BC46734-7101-4304-A45E-9876AFB3D531}">
      <dgm:prSet/>
      <dgm:spPr/>
      <dgm:t>
        <a:bodyPr/>
        <a:lstStyle/>
        <a:p>
          <a:endParaRPr lang="pl-PL"/>
        </a:p>
      </dgm:t>
    </dgm:pt>
    <dgm:pt modelId="{F8FB3233-0E46-454C-9DED-8BE035971430}" type="sibTrans" cxnId="{9BC46734-7101-4304-A45E-9876AFB3D531}">
      <dgm:prSet/>
      <dgm:spPr/>
      <dgm:t>
        <a:bodyPr/>
        <a:lstStyle/>
        <a:p>
          <a:endParaRPr lang="pl-PL"/>
        </a:p>
      </dgm:t>
    </dgm:pt>
    <dgm:pt modelId="{0A8864BA-1334-4A05-9AB7-5D458E6E0711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Skrócenie czasu załatwiania spraw</a:t>
          </a:r>
        </a:p>
      </dgm:t>
    </dgm:pt>
    <dgm:pt modelId="{80A1761A-D772-4FDA-88A1-74596B3BCA85}" type="parTrans" cxnId="{80ABCD46-1341-45AD-ABAE-DFC3F92009E9}">
      <dgm:prSet/>
      <dgm:spPr/>
      <dgm:t>
        <a:bodyPr/>
        <a:lstStyle/>
        <a:p>
          <a:endParaRPr lang="pl-PL"/>
        </a:p>
      </dgm:t>
    </dgm:pt>
    <dgm:pt modelId="{90E13134-EED3-4B6E-A528-3595E7FCE91D}" type="sibTrans" cxnId="{80ABCD46-1341-45AD-ABAE-DFC3F92009E9}">
      <dgm:prSet/>
      <dgm:spPr/>
      <dgm:t>
        <a:bodyPr/>
        <a:lstStyle/>
        <a:p>
          <a:endParaRPr lang="pl-PL"/>
        </a:p>
      </dgm:t>
    </dgm:pt>
    <dgm:pt modelId="{14BB80CD-AC74-4AA1-A63E-25432E14B45D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dirty="0" smtClean="0"/>
            <a:t>Raporty </a:t>
          </a:r>
        </a:p>
      </dgm:t>
    </dgm:pt>
    <dgm:pt modelId="{B59F3D7F-827A-4B7E-8A34-77B95AE6E82E}" type="parTrans" cxnId="{EA33A849-A1BF-42EE-9F9E-A418BCA9B6F6}">
      <dgm:prSet/>
      <dgm:spPr/>
      <dgm:t>
        <a:bodyPr/>
        <a:lstStyle/>
        <a:p>
          <a:endParaRPr lang="pl-PL"/>
        </a:p>
      </dgm:t>
    </dgm:pt>
    <dgm:pt modelId="{4A09C544-D8CC-408E-A3AF-E6547C05CB74}" type="sibTrans" cxnId="{EA33A849-A1BF-42EE-9F9E-A418BCA9B6F6}">
      <dgm:prSet/>
      <dgm:spPr/>
      <dgm:t>
        <a:bodyPr/>
        <a:lstStyle/>
        <a:p>
          <a:endParaRPr lang="pl-PL"/>
        </a:p>
      </dgm:t>
    </dgm:pt>
    <dgm:pt modelId="{0217926D-0FC1-4F66-92EE-0AFB854A74EF}" type="pres">
      <dgm:prSet presAssocID="{A5F2D279-3766-4A48-8BCB-829501CFA3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AFF1A96-B82F-4C34-84E0-E9BBABBC1CE5}" type="pres">
      <dgm:prSet presAssocID="{24A3A56A-4C56-4C59-8FDD-DB343CF3249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2AC130-F7C8-40F1-90F9-7FD986F239AB}" type="pres">
      <dgm:prSet presAssocID="{ED2540F4-116C-4D37-A8FD-ADB0F310F18C}" presName="sibTrans" presStyleCnt="0"/>
      <dgm:spPr/>
      <dgm:t>
        <a:bodyPr/>
        <a:lstStyle/>
        <a:p>
          <a:endParaRPr lang="pl-PL"/>
        </a:p>
      </dgm:t>
    </dgm:pt>
    <dgm:pt modelId="{B18AA365-0909-46FF-B81F-61D33DCCF0C5}" type="pres">
      <dgm:prSet presAssocID="{6CE5D610-120C-407C-A280-7689959DA5D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0FE579-8DDB-4298-BB43-364FB0D4732C}" type="pres">
      <dgm:prSet presAssocID="{6BD277BC-9927-4ADB-947D-EE76795273FB}" presName="sibTrans" presStyleCnt="0"/>
      <dgm:spPr/>
      <dgm:t>
        <a:bodyPr/>
        <a:lstStyle/>
        <a:p>
          <a:endParaRPr lang="pl-PL"/>
        </a:p>
      </dgm:t>
    </dgm:pt>
    <dgm:pt modelId="{92231BB9-8837-4860-8B18-39BB9C00929B}" type="pres">
      <dgm:prSet presAssocID="{492F2ACD-5643-4196-8AA4-BD3F6993146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61FF577-2DA7-44C3-A7E4-B61BC7080537}" type="pres">
      <dgm:prSet presAssocID="{F4DCD10E-C8A9-4444-8BBB-95ECAD223EC7}" presName="sibTrans" presStyleCnt="0"/>
      <dgm:spPr/>
      <dgm:t>
        <a:bodyPr/>
        <a:lstStyle/>
        <a:p>
          <a:endParaRPr lang="pl-PL"/>
        </a:p>
      </dgm:t>
    </dgm:pt>
    <dgm:pt modelId="{DC71546B-A1C1-43B2-8900-A1ACCC6700EE}" type="pres">
      <dgm:prSet presAssocID="{4FF13CD1-D815-42B8-8886-FFCACAECA00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4C98CA-C01A-4CF6-870B-7124C16FBFDF}" type="pres">
      <dgm:prSet presAssocID="{F8FB3233-0E46-454C-9DED-8BE035971430}" presName="sibTrans" presStyleCnt="0"/>
      <dgm:spPr/>
      <dgm:t>
        <a:bodyPr/>
        <a:lstStyle/>
        <a:p>
          <a:endParaRPr lang="pl-PL"/>
        </a:p>
      </dgm:t>
    </dgm:pt>
    <dgm:pt modelId="{B7EA588C-35ED-43F5-91FF-E7EEC8BF22BF}" type="pres">
      <dgm:prSet presAssocID="{0A8864BA-1334-4A05-9AB7-5D458E6E071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DEAD5F-F5E9-44AF-A24A-F602AE60E3B5}" type="pres">
      <dgm:prSet presAssocID="{90E13134-EED3-4B6E-A528-3595E7FCE91D}" presName="sibTrans" presStyleCnt="0"/>
      <dgm:spPr/>
      <dgm:t>
        <a:bodyPr/>
        <a:lstStyle/>
        <a:p>
          <a:endParaRPr lang="pl-PL"/>
        </a:p>
      </dgm:t>
    </dgm:pt>
    <dgm:pt modelId="{9825FA02-5D7A-4CC0-8DDF-C4729D0083B7}" type="pres">
      <dgm:prSet presAssocID="{14BB80CD-AC74-4AA1-A63E-25432E14B45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687C348-EFB8-44DB-A04E-E52F325D451D}" type="presOf" srcId="{6CE5D610-120C-407C-A280-7689959DA5D4}" destId="{B18AA365-0909-46FF-B81F-61D33DCCF0C5}" srcOrd="0" destOrd="0" presId="urn:microsoft.com/office/officeart/2005/8/layout/default"/>
    <dgm:cxn modelId="{9BC46734-7101-4304-A45E-9876AFB3D531}" srcId="{A5F2D279-3766-4A48-8BCB-829501CFA391}" destId="{4FF13CD1-D815-42B8-8886-FFCACAECA00C}" srcOrd="3" destOrd="0" parTransId="{E64361F2-4CC9-4A67-8674-954CC0334A25}" sibTransId="{F8FB3233-0E46-454C-9DED-8BE035971430}"/>
    <dgm:cxn modelId="{DF7BB92F-E3D9-4CCB-97C0-0130B42FEA40}" srcId="{A5F2D279-3766-4A48-8BCB-829501CFA391}" destId="{24A3A56A-4C56-4C59-8FDD-DB343CF3249B}" srcOrd="0" destOrd="0" parTransId="{5D8354E5-0689-4C90-828D-916B7557A87B}" sibTransId="{ED2540F4-116C-4D37-A8FD-ADB0F310F18C}"/>
    <dgm:cxn modelId="{EA33A849-A1BF-42EE-9F9E-A418BCA9B6F6}" srcId="{A5F2D279-3766-4A48-8BCB-829501CFA391}" destId="{14BB80CD-AC74-4AA1-A63E-25432E14B45D}" srcOrd="5" destOrd="0" parTransId="{B59F3D7F-827A-4B7E-8A34-77B95AE6E82E}" sibTransId="{4A09C544-D8CC-408E-A3AF-E6547C05CB74}"/>
    <dgm:cxn modelId="{816FA38A-3BDB-4F4D-A369-B0F208F4D133}" type="presOf" srcId="{A5F2D279-3766-4A48-8BCB-829501CFA391}" destId="{0217926D-0FC1-4F66-92EE-0AFB854A74EF}" srcOrd="0" destOrd="0" presId="urn:microsoft.com/office/officeart/2005/8/layout/default"/>
    <dgm:cxn modelId="{80ABCD46-1341-45AD-ABAE-DFC3F92009E9}" srcId="{A5F2D279-3766-4A48-8BCB-829501CFA391}" destId="{0A8864BA-1334-4A05-9AB7-5D458E6E0711}" srcOrd="4" destOrd="0" parTransId="{80A1761A-D772-4FDA-88A1-74596B3BCA85}" sibTransId="{90E13134-EED3-4B6E-A528-3595E7FCE91D}"/>
    <dgm:cxn modelId="{53AAF313-A984-414F-82D1-0231954C2BD9}" srcId="{A5F2D279-3766-4A48-8BCB-829501CFA391}" destId="{492F2ACD-5643-4196-8AA4-BD3F69931461}" srcOrd="2" destOrd="0" parTransId="{63EC7320-78EF-47E8-AA8E-7D83C1443740}" sibTransId="{F4DCD10E-C8A9-4444-8BBB-95ECAD223EC7}"/>
    <dgm:cxn modelId="{C25B98F0-5118-446A-86CB-24D21DBA02C6}" type="presOf" srcId="{14BB80CD-AC74-4AA1-A63E-25432E14B45D}" destId="{9825FA02-5D7A-4CC0-8DDF-C4729D0083B7}" srcOrd="0" destOrd="0" presId="urn:microsoft.com/office/officeart/2005/8/layout/default"/>
    <dgm:cxn modelId="{8ABD6D74-AFB7-45DB-A317-ACD0A6CAE1F2}" type="presOf" srcId="{492F2ACD-5643-4196-8AA4-BD3F69931461}" destId="{92231BB9-8837-4860-8B18-39BB9C00929B}" srcOrd="0" destOrd="0" presId="urn:microsoft.com/office/officeart/2005/8/layout/default"/>
    <dgm:cxn modelId="{F58768C2-FC20-47AC-B9CD-F1F0DE765290}" type="presOf" srcId="{0A8864BA-1334-4A05-9AB7-5D458E6E0711}" destId="{B7EA588C-35ED-43F5-91FF-E7EEC8BF22BF}" srcOrd="0" destOrd="0" presId="urn:microsoft.com/office/officeart/2005/8/layout/default"/>
    <dgm:cxn modelId="{5A4DD9F3-583B-45DA-A674-D2790C7F3A38}" type="presOf" srcId="{4FF13CD1-D815-42B8-8886-FFCACAECA00C}" destId="{DC71546B-A1C1-43B2-8900-A1ACCC6700EE}" srcOrd="0" destOrd="0" presId="urn:microsoft.com/office/officeart/2005/8/layout/default"/>
    <dgm:cxn modelId="{15082866-F407-4BB8-8D53-5BD7C8DFD551}" type="presOf" srcId="{24A3A56A-4C56-4C59-8FDD-DB343CF3249B}" destId="{AAFF1A96-B82F-4C34-84E0-E9BBABBC1CE5}" srcOrd="0" destOrd="0" presId="urn:microsoft.com/office/officeart/2005/8/layout/default"/>
    <dgm:cxn modelId="{3D632883-EF65-4A03-BC1D-1A0F388430EB}" srcId="{A5F2D279-3766-4A48-8BCB-829501CFA391}" destId="{6CE5D610-120C-407C-A280-7689959DA5D4}" srcOrd="1" destOrd="0" parTransId="{52E0E6CF-ABF4-4239-926B-E5DB2F57708A}" sibTransId="{6BD277BC-9927-4ADB-947D-EE76795273FB}"/>
    <dgm:cxn modelId="{83F0C5D0-BE8F-42E1-B279-2A3987320D55}" type="presParOf" srcId="{0217926D-0FC1-4F66-92EE-0AFB854A74EF}" destId="{AAFF1A96-B82F-4C34-84E0-E9BBABBC1CE5}" srcOrd="0" destOrd="0" presId="urn:microsoft.com/office/officeart/2005/8/layout/default"/>
    <dgm:cxn modelId="{C82CDA36-93F6-4921-8879-8943C27E9068}" type="presParOf" srcId="{0217926D-0FC1-4F66-92EE-0AFB854A74EF}" destId="{602AC130-F7C8-40F1-90F9-7FD986F239AB}" srcOrd="1" destOrd="0" presId="urn:microsoft.com/office/officeart/2005/8/layout/default"/>
    <dgm:cxn modelId="{E23659EC-E6D3-4247-BF63-8E1F99E4C639}" type="presParOf" srcId="{0217926D-0FC1-4F66-92EE-0AFB854A74EF}" destId="{B18AA365-0909-46FF-B81F-61D33DCCF0C5}" srcOrd="2" destOrd="0" presId="urn:microsoft.com/office/officeart/2005/8/layout/default"/>
    <dgm:cxn modelId="{4E7CEBDF-C96B-4AC0-BABF-5800D7E58F63}" type="presParOf" srcId="{0217926D-0FC1-4F66-92EE-0AFB854A74EF}" destId="{CC0FE579-8DDB-4298-BB43-364FB0D4732C}" srcOrd="3" destOrd="0" presId="urn:microsoft.com/office/officeart/2005/8/layout/default"/>
    <dgm:cxn modelId="{8AC1DDB1-7127-410C-802A-26B0E04B614E}" type="presParOf" srcId="{0217926D-0FC1-4F66-92EE-0AFB854A74EF}" destId="{92231BB9-8837-4860-8B18-39BB9C00929B}" srcOrd="4" destOrd="0" presId="urn:microsoft.com/office/officeart/2005/8/layout/default"/>
    <dgm:cxn modelId="{555CF8B5-9126-43FE-B32E-C865984D6F05}" type="presParOf" srcId="{0217926D-0FC1-4F66-92EE-0AFB854A74EF}" destId="{661FF577-2DA7-44C3-A7E4-B61BC7080537}" srcOrd="5" destOrd="0" presId="urn:microsoft.com/office/officeart/2005/8/layout/default"/>
    <dgm:cxn modelId="{0612541F-AAC9-4689-AD1B-CD0E4F76361E}" type="presParOf" srcId="{0217926D-0FC1-4F66-92EE-0AFB854A74EF}" destId="{DC71546B-A1C1-43B2-8900-A1ACCC6700EE}" srcOrd="6" destOrd="0" presId="urn:microsoft.com/office/officeart/2005/8/layout/default"/>
    <dgm:cxn modelId="{1CEDD132-6256-4683-B386-0E2A56BF1248}" type="presParOf" srcId="{0217926D-0FC1-4F66-92EE-0AFB854A74EF}" destId="{204C98CA-C01A-4CF6-870B-7124C16FBFDF}" srcOrd="7" destOrd="0" presId="urn:microsoft.com/office/officeart/2005/8/layout/default"/>
    <dgm:cxn modelId="{76733550-8EC6-478C-A03C-272E28FA4B54}" type="presParOf" srcId="{0217926D-0FC1-4F66-92EE-0AFB854A74EF}" destId="{B7EA588C-35ED-43F5-91FF-E7EEC8BF22BF}" srcOrd="8" destOrd="0" presId="urn:microsoft.com/office/officeart/2005/8/layout/default"/>
    <dgm:cxn modelId="{215AB378-CE02-4BF9-9D0C-BFCD2E6832E5}" type="presParOf" srcId="{0217926D-0FC1-4F66-92EE-0AFB854A74EF}" destId="{74DEAD5F-F5E9-44AF-A24A-F602AE60E3B5}" srcOrd="9" destOrd="0" presId="urn:microsoft.com/office/officeart/2005/8/layout/default"/>
    <dgm:cxn modelId="{6A31201E-2756-4CA4-B3E9-5364615D5D34}" type="presParOf" srcId="{0217926D-0FC1-4F66-92EE-0AFB854A74EF}" destId="{9825FA02-5D7A-4CC0-8DDF-C4729D0083B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C3481-86AC-4C7B-AB14-F31F9930FB6A}">
      <dsp:nvSpPr>
        <dsp:cNvPr id="0" name=""/>
        <dsp:cNvSpPr/>
      </dsp:nvSpPr>
      <dsp:spPr>
        <a:xfrm>
          <a:off x="0" y="0"/>
          <a:ext cx="113290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B4A66-5EF3-4504-B017-F6DB5BCEE75E}">
      <dsp:nvSpPr>
        <dsp:cNvPr id="0" name=""/>
        <dsp:cNvSpPr/>
      </dsp:nvSpPr>
      <dsp:spPr>
        <a:xfrm>
          <a:off x="0" y="0"/>
          <a:ext cx="11329060" cy="914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/>
            <a:t>fundament efektywnej e-administracji </a:t>
          </a:r>
          <a:r>
            <a:rPr lang="pl-PL" sz="2400" kern="1200" dirty="0" smtClean="0"/>
            <a:t>i realnych zmian w zakresie usprawniania urzędu</a:t>
          </a:r>
          <a:endParaRPr lang="pl-PL" sz="2400" kern="1200" dirty="0"/>
        </a:p>
      </dsp:txBody>
      <dsp:txXfrm>
        <a:off x="0" y="0"/>
        <a:ext cx="11329060" cy="914399"/>
      </dsp:txXfrm>
    </dsp:sp>
    <dsp:sp modelId="{3A7634AF-9337-45B9-B0B8-0D7372FC70A1}">
      <dsp:nvSpPr>
        <dsp:cNvPr id="0" name=""/>
        <dsp:cNvSpPr/>
      </dsp:nvSpPr>
      <dsp:spPr>
        <a:xfrm>
          <a:off x="0" y="914399"/>
          <a:ext cx="11329060" cy="0"/>
        </a:xfrm>
        <a:prstGeom prst="lin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1A40B-A8D8-4889-927E-D04643B1F4DD}">
      <dsp:nvSpPr>
        <dsp:cNvPr id="0" name=""/>
        <dsp:cNvSpPr/>
      </dsp:nvSpPr>
      <dsp:spPr>
        <a:xfrm>
          <a:off x="0" y="914399"/>
          <a:ext cx="11329060" cy="914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/>
            <a:t>narzędzie do komunikacji </a:t>
          </a:r>
          <a:r>
            <a:rPr lang="pl-PL" sz="2300" kern="1200" dirty="0" smtClean="0"/>
            <a:t>z obywatelem i przedsiębiorcą oraz z innymi urzędami</a:t>
          </a:r>
          <a:endParaRPr lang="pl-PL" sz="2300" kern="1200" dirty="0"/>
        </a:p>
      </dsp:txBody>
      <dsp:txXfrm>
        <a:off x="0" y="914399"/>
        <a:ext cx="11329060" cy="914399"/>
      </dsp:txXfrm>
    </dsp:sp>
    <dsp:sp modelId="{D5DCC96C-5D29-407B-8768-DB4293D0A4D2}">
      <dsp:nvSpPr>
        <dsp:cNvPr id="0" name=""/>
        <dsp:cNvSpPr/>
      </dsp:nvSpPr>
      <dsp:spPr>
        <a:xfrm>
          <a:off x="0" y="1828799"/>
          <a:ext cx="11329060" cy="0"/>
        </a:xfrm>
        <a:prstGeom prst="line">
          <a:avLst/>
        </a:prstGeom>
        <a:solidFill>
          <a:schemeClr val="accent4">
            <a:hueOff val="6930462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2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DA6E9-B9F7-4807-99B4-DD0B6A2BC0F3}">
      <dsp:nvSpPr>
        <dsp:cNvPr id="0" name=""/>
        <dsp:cNvSpPr/>
      </dsp:nvSpPr>
      <dsp:spPr>
        <a:xfrm>
          <a:off x="0" y="1828799"/>
          <a:ext cx="5268192" cy="914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Wdrożony system powinien być efektywny, z nie efektowny:</a:t>
          </a:r>
          <a:endParaRPr lang="pl-PL" sz="2300" kern="1200" dirty="0"/>
        </a:p>
      </dsp:txBody>
      <dsp:txXfrm>
        <a:off x="0" y="1828799"/>
        <a:ext cx="5268192" cy="914399"/>
      </dsp:txXfrm>
    </dsp:sp>
    <dsp:sp modelId="{82AE69FB-D79F-4CEB-869C-72E73010F49C}">
      <dsp:nvSpPr>
        <dsp:cNvPr id="0" name=""/>
        <dsp:cNvSpPr/>
      </dsp:nvSpPr>
      <dsp:spPr>
        <a:xfrm>
          <a:off x="5381704" y="1843087"/>
          <a:ext cx="5940455" cy="2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smtClean="0"/>
            <a:t>proste i wygodne narzędzie pracy </a:t>
          </a:r>
          <a:r>
            <a:rPr lang="pl-PL" sz="1300" kern="1200" smtClean="0"/>
            <a:t>dla urzędnika</a:t>
          </a:r>
          <a:endParaRPr lang="pl-PL" sz="1300" kern="1200"/>
        </a:p>
      </dsp:txBody>
      <dsp:txXfrm>
        <a:off x="5381704" y="1843087"/>
        <a:ext cx="5940455" cy="285749"/>
      </dsp:txXfrm>
    </dsp:sp>
    <dsp:sp modelId="{D4BF7830-4072-4DF2-855E-4996C391D9D2}">
      <dsp:nvSpPr>
        <dsp:cNvPr id="0" name=""/>
        <dsp:cNvSpPr/>
      </dsp:nvSpPr>
      <dsp:spPr>
        <a:xfrm>
          <a:off x="5268192" y="2128837"/>
          <a:ext cx="6053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3E662-C020-4BAC-A2BC-3B8F60B1E0A3}">
      <dsp:nvSpPr>
        <dsp:cNvPr id="0" name=""/>
        <dsp:cNvSpPr/>
      </dsp:nvSpPr>
      <dsp:spPr>
        <a:xfrm>
          <a:off x="5381704" y="2143124"/>
          <a:ext cx="5940455" cy="2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smtClean="0"/>
            <a:t>transparentny</a:t>
          </a:r>
          <a:r>
            <a:rPr lang="pl-PL" sz="1300" kern="1200" smtClean="0"/>
            <a:t> - pełna przejrzystość procesu załatwiania spraw i funkcjonowania urzędu</a:t>
          </a:r>
          <a:endParaRPr lang="pl-PL" sz="1300" kern="1200"/>
        </a:p>
      </dsp:txBody>
      <dsp:txXfrm>
        <a:off x="5381704" y="2143124"/>
        <a:ext cx="5940455" cy="285749"/>
      </dsp:txXfrm>
    </dsp:sp>
    <dsp:sp modelId="{683EBE76-EC07-4775-85D6-83554DAEA9B9}">
      <dsp:nvSpPr>
        <dsp:cNvPr id="0" name=""/>
        <dsp:cNvSpPr/>
      </dsp:nvSpPr>
      <dsp:spPr>
        <a:xfrm>
          <a:off x="5268192" y="2428874"/>
          <a:ext cx="6053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51F9AD-C7E9-474C-94A0-6EC3C3C6D9FE}">
      <dsp:nvSpPr>
        <dsp:cNvPr id="0" name=""/>
        <dsp:cNvSpPr/>
      </dsp:nvSpPr>
      <dsp:spPr>
        <a:xfrm>
          <a:off x="5381704" y="2443162"/>
          <a:ext cx="5940455" cy="285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system przynoszący konkretne </a:t>
          </a:r>
          <a:r>
            <a:rPr lang="pl-PL" sz="1300" b="1" kern="1200" dirty="0" smtClean="0"/>
            <a:t>korzyści i oszczędności</a:t>
          </a:r>
          <a:endParaRPr lang="pl-PL" sz="1300" kern="1200" dirty="0"/>
        </a:p>
      </dsp:txBody>
      <dsp:txXfrm>
        <a:off x="5381704" y="2443162"/>
        <a:ext cx="5940455" cy="285749"/>
      </dsp:txXfrm>
    </dsp:sp>
    <dsp:sp modelId="{78723207-C029-47D6-83EF-4AFDE85BEB68}">
      <dsp:nvSpPr>
        <dsp:cNvPr id="0" name=""/>
        <dsp:cNvSpPr/>
      </dsp:nvSpPr>
      <dsp:spPr>
        <a:xfrm>
          <a:off x="5268192" y="2728912"/>
          <a:ext cx="6053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752540-412C-448E-987F-659FCCC7875D}">
      <dsp:nvSpPr>
        <dsp:cNvPr id="0" name=""/>
        <dsp:cNvSpPr/>
      </dsp:nvSpPr>
      <dsp:spPr>
        <a:xfrm>
          <a:off x="0" y="2743199"/>
          <a:ext cx="11329060" cy="0"/>
        </a:xfrm>
        <a:prstGeom prst="lin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0DDB6-581F-4DF5-A040-9E56D47627F5}">
      <dsp:nvSpPr>
        <dsp:cNvPr id="0" name=""/>
        <dsp:cNvSpPr/>
      </dsp:nvSpPr>
      <dsp:spPr>
        <a:xfrm>
          <a:off x="0" y="2743199"/>
          <a:ext cx="11329060" cy="914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Wdrożenie, a wdrożenie</a:t>
          </a:r>
          <a:endParaRPr lang="pl-PL" sz="2300" kern="1200" dirty="0"/>
        </a:p>
      </dsp:txBody>
      <dsp:txXfrm>
        <a:off x="0" y="2743199"/>
        <a:ext cx="11329060" cy="914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9EAD8-DEEA-415E-ACD5-DC2CEE05F2A8}">
      <dsp:nvSpPr>
        <dsp:cNvPr id="0" name=""/>
        <dsp:cNvSpPr/>
      </dsp:nvSpPr>
      <dsp:spPr>
        <a:xfrm>
          <a:off x="0" y="1137"/>
          <a:ext cx="403761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9D759-6DB0-4340-B451-736A74CF24FD}">
      <dsp:nvSpPr>
        <dsp:cNvPr id="0" name=""/>
        <dsp:cNvSpPr/>
      </dsp:nvSpPr>
      <dsp:spPr>
        <a:xfrm>
          <a:off x="0" y="1137"/>
          <a:ext cx="4037613" cy="776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Geneza</a:t>
          </a:r>
          <a:endParaRPr lang="pl-PL" sz="3500" kern="1200" dirty="0"/>
        </a:p>
      </dsp:txBody>
      <dsp:txXfrm>
        <a:off x="0" y="1137"/>
        <a:ext cx="4037613" cy="776085"/>
      </dsp:txXfrm>
    </dsp:sp>
    <dsp:sp modelId="{76A9E7C1-6D5E-4A3D-8F75-3332A8D83B7A}">
      <dsp:nvSpPr>
        <dsp:cNvPr id="0" name=""/>
        <dsp:cNvSpPr/>
      </dsp:nvSpPr>
      <dsp:spPr>
        <a:xfrm>
          <a:off x="0" y="777222"/>
          <a:ext cx="4037613" cy="0"/>
        </a:xfrm>
        <a:prstGeom prst="line">
          <a:avLst/>
        </a:prstGeom>
        <a:solidFill>
          <a:schemeClr val="accent4">
            <a:hueOff val="5197847"/>
            <a:satOff val="-23984"/>
            <a:lumOff val="883"/>
            <a:alphaOff val="0"/>
          </a:schemeClr>
        </a:solidFill>
        <a:ln w="12700" cap="flat" cmpd="sng" algn="ctr">
          <a:solidFill>
            <a:schemeClr val="accent4">
              <a:hueOff val="5197847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C0B08-606D-4F28-8B7E-FD6699140B1C}">
      <dsp:nvSpPr>
        <dsp:cNvPr id="0" name=""/>
        <dsp:cNvSpPr/>
      </dsp:nvSpPr>
      <dsp:spPr>
        <a:xfrm>
          <a:off x="0" y="777222"/>
          <a:ext cx="4037613" cy="776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Doświadczenie</a:t>
          </a:r>
          <a:endParaRPr lang="pl-PL" sz="3500" kern="1200" dirty="0"/>
        </a:p>
      </dsp:txBody>
      <dsp:txXfrm>
        <a:off x="0" y="777222"/>
        <a:ext cx="4037613" cy="776085"/>
      </dsp:txXfrm>
    </dsp:sp>
    <dsp:sp modelId="{2AB472DE-79F6-4E75-8E04-70AF1E078B27}">
      <dsp:nvSpPr>
        <dsp:cNvPr id="0" name=""/>
        <dsp:cNvSpPr/>
      </dsp:nvSpPr>
      <dsp:spPr>
        <a:xfrm>
          <a:off x="0" y="1553308"/>
          <a:ext cx="4037613" cy="0"/>
        </a:xfrm>
        <a:prstGeom prst="line">
          <a:avLst/>
        </a:prstGeom>
        <a:solidFill>
          <a:schemeClr val="accent4">
            <a:hueOff val="10395693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18FCD-420D-440E-8C6C-7466FECE0379}">
      <dsp:nvSpPr>
        <dsp:cNvPr id="0" name=""/>
        <dsp:cNvSpPr/>
      </dsp:nvSpPr>
      <dsp:spPr>
        <a:xfrm>
          <a:off x="0" y="1553308"/>
          <a:ext cx="4037613" cy="776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Ryzyka</a:t>
          </a:r>
          <a:endParaRPr lang="pl-PL" sz="3500" kern="1200" dirty="0"/>
        </a:p>
      </dsp:txBody>
      <dsp:txXfrm>
        <a:off x="0" y="1553308"/>
        <a:ext cx="4037613" cy="776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EA0A0-B189-4B49-B19C-7246BB5BF700}">
      <dsp:nvSpPr>
        <dsp:cNvPr id="0" name=""/>
        <dsp:cNvSpPr/>
      </dsp:nvSpPr>
      <dsp:spPr>
        <a:xfrm>
          <a:off x="-5506326" y="-843054"/>
          <a:ext cx="6556195" cy="6556195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DE0D1-2A7F-4A45-BDE4-3A717B76146D}">
      <dsp:nvSpPr>
        <dsp:cNvPr id="0" name=""/>
        <dsp:cNvSpPr/>
      </dsp:nvSpPr>
      <dsp:spPr>
        <a:xfrm>
          <a:off x="549609" y="374412"/>
          <a:ext cx="7919511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53340" rIns="53340" bIns="5334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Brak lub połowiczne zaangażowanie Marszałka / Zarządu </a:t>
          </a:r>
          <a:endParaRPr lang="pl-PL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Zrezygnować z wdrożenia</a:t>
          </a:r>
          <a:endParaRPr lang="pl-PL" sz="1600" kern="1200" dirty="0"/>
        </a:p>
      </dsp:txBody>
      <dsp:txXfrm>
        <a:off x="549609" y="374412"/>
        <a:ext cx="7919511" cy="749214"/>
      </dsp:txXfrm>
    </dsp:sp>
    <dsp:sp modelId="{990A8A09-CECC-454A-935D-F0C585FBD593}">
      <dsp:nvSpPr>
        <dsp:cNvPr id="0" name=""/>
        <dsp:cNvSpPr/>
      </dsp:nvSpPr>
      <dsp:spPr>
        <a:xfrm>
          <a:off x="81350" y="280760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205C75-EDBE-47B5-8E4E-CE4C207C39D4}">
      <dsp:nvSpPr>
        <dsp:cNvPr id="0" name=""/>
        <dsp:cNvSpPr/>
      </dsp:nvSpPr>
      <dsp:spPr>
        <a:xfrm>
          <a:off x="979150" y="1498428"/>
          <a:ext cx="7489969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53340" rIns="53340" bIns="5334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Brak świadomości korzyści płynących z wdrożenia</a:t>
          </a:r>
          <a:endParaRPr lang="pl-PL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Wyjaśnienie wątpliwości</a:t>
          </a:r>
          <a:endParaRPr lang="pl-PL" sz="1600" kern="1200" dirty="0"/>
        </a:p>
      </dsp:txBody>
      <dsp:txXfrm>
        <a:off x="979150" y="1498428"/>
        <a:ext cx="7489969" cy="749214"/>
      </dsp:txXfrm>
    </dsp:sp>
    <dsp:sp modelId="{5287B06B-892E-4C73-BEE0-C61BC1D5A53E}">
      <dsp:nvSpPr>
        <dsp:cNvPr id="0" name=""/>
        <dsp:cNvSpPr/>
      </dsp:nvSpPr>
      <dsp:spPr>
        <a:xfrm>
          <a:off x="510891" y="1404776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5DC0D8-DB2A-4A23-A1AC-9277856DB032}">
      <dsp:nvSpPr>
        <dsp:cNvPr id="0" name=""/>
        <dsp:cNvSpPr/>
      </dsp:nvSpPr>
      <dsp:spPr>
        <a:xfrm>
          <a:off x="979150" y="2622443"/>
          <a:ext cx="7489969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53340" rIns="53340" bIns="5334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Zmiany na „wysokim szczeblu”</a:t>
          </a:r>
          <a:endParaRPr lang="pl-PL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Ciągłość działania</a:t>
          </a:r>
          <a:endParaRPr lang="pl-PL" sz="1600" kern="1200" dirty="0"/>
        </a:p>
      </dsp:txBody>
      <dsp:txXfrm>
        <a:off x="979150" y="2622443"/>
        <a:ext cx="7489969" cy="749214"/>
      </dsp:txXfrm>
    </dsp:sp>
    <dsp:sp modelId="{43DD92A8-C366-4D34-913D-BC126B7EE019}">
      <dsp:nvSpPr>
        <dsp:cNvPr id="0" name=""/>
        <dsp:cNvSpPr/>
      </dsp:nvSpPr>
      <dsp:spPr>
        <a:xfrm>
          <a:off x="510891" y="2528792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3E89EB-4336-4803-A2D2-15B32C587DEA}">
      <dsp:nvSpPr>
        <dsp:cNvPr id="0" name=""/>
        <dsp:cNvSpPr/>
      </dsp:nvSpPr>
      <dsp:spPr>
        <a:xfrm>
          <a:off x="549609" y="3746459"/>
          <a:ext cx="7919511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53340" rIns="53340" bIns="5334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Wyjątki, specyficzność zadań </a:t>
          </a:r>
          <a:r>
            <a:rPr lang="pl-PL" sz="2100" kern="1200" dirty="0" err="1" smtClean="0"/>
            <a:t>itp</a:t>
          </a:r>
          <a:r>
            <a:rPr lang="pl-PL" sz="2100" kern="1200" dirty="0" smtClean="0"/>
            <a:t>…</a:t>
          </a:r>
          <a:endParaRPr lang="pl-PL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Wobec wdrożenia wszyscy sią równi</a:t>
          </a:r>
          <a:endParaRPr lang="pl-PL" sz="1600" kern="1200" dirty="0"/>
        </a:p>
      </dsp:txBody>
      <dsp:txXfrm>
        <a:off x="549609" y="3746459"/>
        <a:ext cx="7919511" cy="749214"/>
      </dsp:txXfrm>
    </dsp:sp>
    <dsp:sp modelId="{89441588-2127-49FA-99C5-A12AB58A73D8}">
      <dsp:nvSpPr>
        <dsp:cNvPr id="0" name=""/>
        <dsp:cNvSpPr/>
      </dsp:nvSpPr>
      <dsp:spPr>
        <a:xfrm>
          <a:off x="81350" y="3652808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EA0A0-B189-4B49-B19C-7246BB5BF700}">
      <dsp:nvSpPr>
        <dsp:cNvPr id="0" name=""/>
        <dsp:cNvSpPr/>
      </dsp:nvSpPr>
      <dsp:spPr>
        <a:xfrm>
          <a:off x="-5505616" y="-843054"/>
          <a:ext cx="6556195" cy="6556195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DE0D1-2A7F-4A45-BDE4-3A717B76146D}">
      <dsp:nvSpPr>
        <dsp:cNvPr id="0" name=""/>
        <dsp:cNvSpPr/>
      </dsp:nvSpPr>
      <dsp:spPr>
        <a:xfrm>
          <a:off x="675967" y="487008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Niewłaściwy skład zespołu odpowiedzialnego za wdrożenie po stronie Urzędu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Wybór zespołu. Maksymalna ilość to 12 osób.</a:t>
          </a:r>
          <a:endParaRPr lang="pl-PL" sz="1500" kern="1200" dirty="0"/>
        </a:p>
      </dsp:txBody>
      <dsp:txXfrm>
        <a:off x="675967" y="487008"/>
        <a:ext cx="7793862" cy="974017"/>
      </dsp:txXfrm>
    </dsp:sp>
    <dsp:sp modelId="{990A8A09-CECC-454A-935D-F0C585FBD593}">
      <dsp:nvSpPr>
        <dsp:cNvPr id="0" name=""/>
        <dsp:cNvSpPr/>
      </dsp:nvSpPr>
      <dsp:spPr>
        <a:xfrm>
          <a:off x="67207" y="365256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FAAE87-8A7E-4A25-83F0-44FB097A8619}">
      <dsp:nvSpPr>
        <dsp:cNvPr id="0" name=""/>
        <dsp:cNvSpPr/>
      </dsp:nvSpPr>
      <dsp:spPr>
        <a:xfrm>
          <a:off x="1030023" y="1948034"/>
          <a:ext cx="7439807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Brak decyzyjności zespołu odpowiedzialnego za wdrożenie po stronie Urzędu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Umocowanie zespołu  do podejmowanie wiążących i ostatecznych decyzji</a:t>
          </a:r>
          <a:endParaRPr lang="pl-PL" sz="1500" kern="1200" dirty="0"/>
        </a:p>
      </dsp:txBody>
      <dsp:txXfrm>
        <a:off x="1030023" y="1948034"/>
        <a:ext cx="7439807" cy="974017"/>
      </dsp:txXfrm>
    </dsp:sp>
    <dsp:sp modelId="{DF0A49B7-FDB9-4317-BE21-35B063A8C1E3}">
      <dsp:nvSpPr>
        <dsp:cNvPr id="0" name=""/>
        <dsp:cNvSpPr/>
      </dsp:nvSpPr>
      <dsp:spPr>
        <a:xfrm>
          <a:off x="421262" y="1826282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34C4D1-5333-4238-BF31-76BE2F3F6464}">
      <dsp:nvSpPr>
        <dsp:cNvPr id="0" name=""/>
        <dsp:cNvSpPr/>
      </dsp:nvSpPr>
      <dsp:spPr>
        <a:xfrm>
          <a:off x="675967" y="3409060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Brak świadomości i poparcia wdrożenia przez Marszałka / Zarząd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Wsparcie Marszałka Województwa Opolskiego</a:t>
          </a:r>
          <a:endParaRPr lang="pl-PL" sz="1500" kern="1200" dirty="0"/>
        </a:p>
      </dsp:txBody>
      <dsp:txXfrm>
        <a:off x="675967" y="3409060"/>
        <a:ext cx="7793862" cy="974017"/>
      </dsp:txXfrm>
    </dsp:sp>
    <dsp:sp modelId="{5287B06B-892E-4C73-BEE0-C61BC1D5A53E}">
      <dsp:nvSpPr>
        <dsp:cNvPr id="0" name=""/>
        <dsp:cNvSpPr/>
      </dsp:nvSpPr>
      <dsp:spPr>
        <a:xfrm>
          <a:off x="67207" y="3287308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EA0A0-B189-4B49-B19C-7246BB5BF700}">
      <dsp:nvSpPr>
        <dsp:cNvPr id="0" name=""/>
        <dsp:cNvSpPr/>
      </dsp:nvSpPr>
      <dsp:spPr>
        <a:xfrm>
          <a:off x="-5505616" y="-843054"/>
          <a:ext cx="6556195" cy="6556195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DE0D1-2A7F-4A45-BDE4-3A717B76146D}">
      <dsp:nvSpPr>
        <dsp:cNvPr id="0" name=""/>
        <dsp:cNvSpPr/>
      </dsp:nvSpPr>
      <dsp:spPr>
        <a:xfrm>
          <a:off x="675967" y="487008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Niewłaściwe osoby pełniące funkcje koordynatorów wdrożenia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Testy kompetencji</a:t>
          </a:r>
          <a:endParaRPr lang="pl-PL" sz="1500" kern="1200" dirty="0"/>
        </a:p>
      </dsp:txBody>
      <dsp:txXfrm>
        <a:off x="675967" y="487008"/>
        <a:ext cx="7793862" cy="974017"/>
      </dsp:txXfrm>
    </dsp:sp>
    <dsp:sp modelId="{990A8A09-CECC-454A-935D-F0C585FBD593}">
      <dsp:nvSpPr>
        <dsp:cNvPr id="0" name=""/>
        <dsp:cNvSpPr/>
      </dsp:nvSpPr>
      <dsp:spPr>
        <a:xfrm>
          <a:off x="67207" y="365256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88BC86-10B6-4FD4-9943-D783CDDDDD7A}">
      <dsp:nvSpPr>
        <dsp:cNvPr id="0" name=""/>
        <dsp:cNvSpPr/>
      </dsp:nvSpPr>
      <dsp:spPr>
        <a:xfrm>
          <a:off x="1030023" y="1948034"/>
          <a:ext cx="7439807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Niskie zaangażowanie osób wdrażających system po stronie Urzędu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Dodatki specjalne</a:t>
          </a:r>
          <a:endParaRPr lang="pl-PL" sz="1500" kern="1200" dirty="0"/>
        </a:p>
      </dsp:txBody>
      <dsp:txXfrm>
        <a:off x="1030023" y="1948034"/>
        <a:ext cx="7439807" cy="974017"/>
      </dsp:txXfrm>
    </dsp:sp>
    <dsp:sp modelId="{67C7B4A1-F780-42F1-A429-40CBF7519E4A}">
      <dsp:nvSpPr>
        <dsp:cNvPr id="0" name=""/>
        <dsp:cNvSpPr/>
      </dsp:nvSpPr>
      <dsp:spPr>
        <a:xfrm>
          <a:off x="421262" y="1826282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9E0F7B-52EA-4936-821F-F1A57D901291}">
      <dsp:nvSpPr>
        <dsp:cNvPr id="0" name=""/>
        <dsp:cNvSpPr/>
      </dsp:nvSpPr>
      <dsp:spPr>
        <a:xfrm>
          <a:off x="675967" y="3409060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48260" rIns="48260" bIns="4826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Brak wsparcia Zespołu ds. wdrożenia EZD</a:t>
          </a:r>
          <a:endParaRPr lang="pl-PL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Cykliczne spotkania w celu uzyskania informacji z tzw. Dołu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Szybka reakcja na kwestie problematyczne</a:t>
          </a:r>
          <a:endParaRPr lang="pl-PL" sz="1500" kern="1200" dirty="0"/>
        </a:p>
      </dsp:txBody>
      <dsp:txXfrm>
        <a:off x="675967" y="3409060"/>
        <a:ext cx="7793862" cy="974017"/>
      </dsp:txXfrm>
    </dsp:sp>
    <dsp:sp modelId="{DF0A49B7-FDB9-4317-BE21-35B063A8C1E3}">
      <dsp:nvSpPr>
        <dsp:cNvPr id="0" name=""/>
        <dsp:cNvSpPr/>
      </dsp:nvSpPr>
      <dsp:spPr>
        <a:xfrm>
          <a:off x="67207" y="3287308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EA0A0-B189-4B49-B19C-7246BB5BF700}">
      <dsp:nvSpPr>
        <dsp:cNvPr id="0" name=""/>
        <dsp:cNvSpPr/>
      </dsp:nvSpPr>
      <dsp:spPr>
        <a:xfrm>
          <a:off x="-5505616" y="-843054"/>
          <a:ext cx="6556195" cy="6556195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AD1B3-A47A-4B05-8B10-5089B79FE657}">
      <dsp:nvSpPr>
        <dsp:cNvPr id="0" name=""/>
        <dsp:cNvSpPr/>
      </dsp:nvSpPr>
      <dsp:spPr>
        <a:xfrm>
          <a:off x="675967" y="487008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68580" rIns="68580" bIns="6858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0" kern="1200" dirty="0" smtClean="0"/>
            <a:t>Brak powszechnego zaangażowania</a:t>
          </a:r>
          <a:endParaRPr lang="pl-PL" sz="2700" b="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b="0" kern="1200" dirty="0" smtClean="0"/>
            <a:t>Motywacja, wskazanie korzyści, zadania, testy</a:t>
          </a:r>
          <a:endParaRPr lang="pl-PL" sz="2100" b="0" kern="1200" dirty="0"/>
        </a:p>
      </dsp:txBody>
      <dsp:txXfrm>
        <a:off x="675967" y="487008"/>
        <a:ext cx="7793862" cy="974017"/>
      </dsp:txXfrm>
    </dsp:sp>
    <dsp:sp modelId="{6EBABA64-CF81-4A8D-AD84-18DE0B21498E}">
      <dsp:nvSpPr>
        <dsp:cNvPr id="0" name=""/>
        <dsp:cNvSpPr/>
      </dsp:nvSpPr>
      <dsp:spPr>
        <a:xfrm>
          <a:off x="67207" y="365256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85530-CEE4-4D63-A6DF-E8CDA381ABD5}">
      <dsp:nvSpPr>
        <dsp:cNvPr id="0" name=""/>
        <dsp:cNvSpPr/>
      </dsp:nvSpPr>
      <dsp:spPr>
        <a:xfrm>
          <a:off x="1030023" y="1948034"/>
          <a:ext cx="7439807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68580" rIns="68580" bIns="6858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Zmiana paraliżuje</a:t>
          </a:r>
          <a:endParaRPr lang="pl-PL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 smtClean="0"/>
            <a:t>Ustawiczne szkolenia</a:t>
          </a:r>
          <a:endParaRPr lang="pl-PL" sz="2100" kern="1200" dirty="0"/>
        </a:p>
      </dsp:txBody>
      <dsp:txXfrm>
        <a:off x="1030023" y="1948034"/>
        <a:ext cx="7439807" cy="974017"/>
      </dsp:txXfrm>
    </dsp:sp>
    <dsp:sp modelId="{990A8A09-CECC-454A-935D-F0C585FBD593}">
      <dsp:nvSpPr>
        <dsp:cNvPr id="0" name=""/>
        <dsp:cNvSpPr/>
      </dsp:nvSpPr>
      <dsp:spPr>
        <a:xfrm>
          <a:off x="421262" y="1826282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32C9BB-363A-4168-B6F2-D5CA7279CF8A}">
      <dsp:nvSpPr>
        <dsp:cNvPr id="0" name=""/>
        <dsp:cNvSpPr/>
      </dsp:nvSpPr>
      <dsp:spPr>
        <a:xfrm>
          <a:off x="675967" y="3409060"/>
          <a:ext cx="7793862" cy="9740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73126" tIns="68580" rIns="68580" bIns="6858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Obawa przed zmianą</a:t>
          </a:r>
          <a:endParaRPr lang="pl-PL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b="0" i="0" kern="1200" dirty="0" smtClean="0"/>
            <a:t>Dokładnie wyjaśnić, na czym polegają zmiany. </a:t>
          </a:r>
          <a:endParaRPr lang="pl-PL" sz="2100" kern="1200" dirty="0"/>
        </a:p>
      </dsp:txBody>
      <dsp:txXfrm>
        <a:off x="675967" y="3409060"/>
        <a:ext cx="7793862" cy="974017"/>
      </dsp:txXfrm>
    </dsp:sp>
    <dsp:sp modelId="{E7456A13-55B3-45BD-BCB8-66D0C28B2277}">
      <dsp:nvSpPr>
        <dsp:cNvPr id="0" name=""/>
        <dsp:cNvSpPr/>
      </dsp:nvSpPr>
      <dsp:spPr>
        <a:xfrm>
          <a:off x="67207" y="3287308"/>
          <a:ext cx="1217521" cy="12175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EA0A0-B189-4B49-B19C-7246BB5BF700}">
      <dsp:nvSpPr>
        <dsp:cNvPr id="0" name=""/>
        <dsp:cNvSpPr/>
      </dsp:nvSpPr>
      <dsp:spPr>
        <a:xfrm>
          <a:off x="-5506326" y="-843054"/>
          <a:ext cx="6556195" cy="6556195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F4DAB-F2A9-4512-A4B4-FE160C8EACDA}">
      <dsp:nvSpPr>
        <dsp:cNvPr id="0" name=""/>
        <dsp:cNvSpPr/>
      </dsp:nvSpPr>
      <dsp:spPr>
        <a:xfrm>
          <a:off x="549609" y="374412"/>
          <a:ext cx="7919511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Zbyt szybkie / wolne wdrożenie </a:t>
          </a:r>
          <a:endParaRPr lang="pl-P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EWOLUCJA, nie rewolucja</a:t>
          </a:r>
          <a:endParaRPr lang="pl-PL" sz="1400" kern="1200" dirty="0"/>
        </a:p>
      </dsp:txBody>
      <dsp:txXfrm>
        <a:off x="549609" y="374412"/>
        <a:ext cx="7919511" cy="749214"/>
      </dsp:txXfrm>
    </dsp:sp>
    <dsp:sp modelId="{A1CF80DC-4A69-4B70-BA24-A89602EDEB5C}">
      <dsp:nvSpPr>
        <dsp:cNvPr id="0" name=""/>
        <dsp:cNvSpPr/>
      </dsp:nvSpPr>
      <dsp:spPr>
        <a:xfrm>
          <a:off x="81350" y="280760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D0C4DC-EDE4-4C10-81AD-F6DD5A251F19}">
      <dsp:nvSpPr>
        <dsp:cNvPr id="0" name=""/>
        <dsp:cNvSpPr/>
      </dsp:nvSpPr>
      <dsp:spPr>
        <a:xfrm>
          <a:off x="979150" y="1498428"/>
          <a:ext cx="7489969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Niewłaściwe procedury</a:t>
          </a:r>
          <a:endParaRPr lang="pl-P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Odpowiednie zapisy w Zarządzeniach i jasne instrukcje, </a:t>
          </a:r>
          <a:r>
            <a:rPr lang="pl-PL" altLang="pl-PL" sz="1400" kern="1200" dirty="0" smtClean="0">
              <a:cs typeface="Times New Roman" pitchFamily="18" charset="0"/>
            </a:rPr>
            <a:t>procedury wewnętrznych</a:t>
          </a:r>
          <a:endParaRPr lang="pl-PL" sz="1400" kern="1200" dirty="0"/>
        </a:p>
      </dsp:txBody>
      <dsp:txXfrm>
        <a:off x="979150" y="1498428"/>
        <a:ext cx="7489969" cy="749214"/>
      </dsp:txXfrm>
    </dsp:sp>
    <dsp:sp modelId="{745D57E4-2378-4C20-BECC-52CA053BC921}">
      <dsp:nvSpPr>
        <dsp:cNvPr id="0" name=""/>
        <dsp:cNvSpPr/>
      </dsp:nvSpPr>
      <dsp:spPr>
        <a:xfrm>
          <a:off x="510891" y="1404776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961557-ACEC-4454-B17C-9F13A45B1198}">
      <dsp:nvSpPr>
        <dsp:cNvPr id="0" name=""/>
        <dsp:cNvSpPr/>
      </dsp:nvSpPr>
      <dsp:spPr>
        <a:xfrm>
          <a:off x="979150" y="2622443"/>
          <a:ext cx="7489969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Procedura na wypadek awarii</a:t>
          </a:r>
          <a:endParaRPr lang="pl-P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dopuszczalny czas niedostępności systemu</a:t>
          </a:r>
          <a:endParaRPr lang="pl-PL" sz="1400" kern="1200" dirty="0"/>
        </a:p>
      </dsp:txBody>
      <dsp:txXfrm>
        <a:off x="979150" y="2622443"/>
        <a:ext cx="7489969" cy="749214"/>
      </dsp:txXfrm>
    </dsp:sp>
    <dsp:sp modelId="{579EF9E6-6457-4DE8-B4C1-3CE1954239FA}">
      <dsp:nvSpPr>
        <dsp:cNvPr id="0" name=""/>
        <dsp:cNvSpPr/>
      </dsp:nvSpPr>
      <dsp:spPr>
        <a:xfrm>
          <a:off x="510891" y="2528792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7FFCE9-14EA-4C50-AAD6-59438B20122F}">
      <dsp:nvSpPr>
        <dsp:cNvPr id="0" name=""/>
        <dsp:cNvSpPr/>
      </dsp:nvSpPr>
      <dsp:spPr>
        <a:xfrm>
          <a:off x="549609" y="3746459"/>
          <a:ext cx="7919511" cy="7492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4689" tIns="45720" rIns="45720" bIns="4572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Brak wsparcia powdrożeniowego, dostosowywanie do zmian prawa np.: RODO</a:t>
          </a:r>
          <a:endParaRPr lang="pl-P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kern="1200" dirty="0" smtClean="0"/>
            <a:t>Zapisy umów</a:t>
          </a:r>
          <a:endParaRPr lang="pl-PL" sz="1400" kern="1200" dirty="0"/>
        </a:p>
      </dsp:txBody>
      <dsp:txXfrm>
        <a:off x="549609" y="3746459"/>
        <a:ext cx="7919511" cy="749214"/>
      </dsp:txXfrm>
    </dsp:sp>
    <dsp:sp modelId="{990A8A09-CECC-454A-935D-F0C585FBD593}">
      <dsp:nvSpPr>
        <dsp:cNvPr id="0" name=""/>
        <dsp:cNvSpPr/>
      </dsp:nvSpPr>
      <dsp:spPr>
        <a:xfrm>
          <a:off x="81350" y="3652808"/>
          <a:ext cx="936517" cy="9365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1B430-09BF-4BE4-A3C1-C41D9E8A67F0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12BC-B17F-4512-803A-305EAE903D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894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7A39E-56E2-4D1F-89EF-AB88FF4B93C6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DC0AD-8B07-44EC-8E10-BAAE0228C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72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905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2956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109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376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547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322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070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623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9257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37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857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DC0AD-8B07-44EC-8E10-BAAE0228CD7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137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61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18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89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39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07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57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04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02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04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0556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585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A073-9BE4-426E-A2D4-5279807723C5}" type="datetimeFigureOut">
              <a:rPr lang="pl-PL" smtClean="0"/>
              <a:t>2018-05-24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A4A8B-02B3-4D8F-BB64-892567B629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03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9.gif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3.png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2296" y="2066306"/>
            <a:ext cx="11867407" cy="157428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i="1" dirty="0"/>
              <a:t>Zarządzanie ryzykiem w obszarze </a:t>
            </a:r>
            <a:r>
              <a:rPr lang="pl-PL" sz="4800" b="1" i="1" dirty="0" smtClean="0">
                <a:solidFill>
                  <a:srgbClr val="FF0000"/>
                </a:solidFill>
              </a:rPr>
              <a:t>E</a:t>
            </a:r>
            <a:r>
              <a:rPr lang="pl-PL" sz="4800" i="1" dirty="0" smtClean="0"/>
              <a:t>lektronicznego </a:t>
            </a:r>
            <a:r>
              <a:rPr lang="pl-PL" sz="4800" b="1" i="1" dirty="0" smtClean="0">
                <a:solidFill>
                  <a:srgbClr val="FF0000"/>
                </a:solidFill>
              </a:rPr>
              <a:t>Z</a:t>
            </a:r>
            <a:r>
              <a:rPr lang="pl-PL" sz="4800" i="1" dirty="0" smtClean="0"/>
              <a:t>arządzania </a:t>
            </a:r>
            <a:r>
              <a:rPr lang="pl-PL" sz="4800" b="1" i="1" dirty="0" smtClean="0">
                <a:solidFill>
                  <a:srgbClr val="FF0000"/>
                </a:solidFill>
              </a:rPr>
              <a:t>D</a:t>
            </a:r>
            <a:r>
              <a:rPr lang="pl-PL" sz="4800" i="1" dirty="0" smtClean="0"/>
              <a:t>okumentacją</a:t>
            </a:r>
            <a:endParaRPr lang="pl-PL" sz="4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78957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Piotr Jóśko</a:t>
            </a:r>
          </a:p>
          <a:p>
            <a:r>
              <a:rPr lang="pl-PL" dirty="0" smtClean="0"/>
              <a:t>Z-ca Dyrektora</a:t>
            </a:r>
          </a:p>
          <a:p>
            <a:r>
              <a:rPr lang="pl-PL" dirty="0" smtClean="0"/>
              <a:t>Departament Społeczeństwa Informacyjnego i Informatyki</a:t>
            </a:r>
          </a:p>
          <a:p>
            <a:r>
              <a:rPr lang="pl-PL" dirty="0" smtClean="0"/>
              <a:t>Urząd Marszałkowski Województwa Opolskiego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67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nalezione obrazy dla zapytania Â§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83" y="1858157"/>
            <a:ext cx="4243348" cy="424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ORGANIZACYJNO-PRAWNY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3" y="4107226"/>
            <a:ext cx="1635456" cy="2339011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0627179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189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INFORMATYCZNY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89532910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Znalezione obrazy dla zapytania la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82" y="2185059"/>
            <a:ext cx="3535939" cy="353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3" y="4107226"/>
            <a:ext cx="1635456" cy="233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62479751"/>
              </p:ext>
            </p:extLst>
          </p:nvPr>
        </p:nvGraphicFramePr>
        <p:xfrm>
          <a:off x="1192835" y="1931045"/>
          <a:ext cx="9774660" cy="4776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Po co nam to było?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2046928"/>
            <a:ext cx="12192000" cy="129266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l-PL" sz="6000" b="1" dirty="0" smtClean="0"/>
              <a:t>Dziękuję za uwagę</a:t>
            </a:r>
            <a:endParaRPr lang="pl-PL" sz="6000" b="1" dirty="0"/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551709" y="4239491"/>
            <a:ext cx="9088582" cy="10156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sz="2400" b="1" dirty="0"/>
              <a:t>Piotr </a:t>
            </a:r>
            <a:r>
              <a:rPr lang="pl-PL" sz="2400" b="1" dirty="0" smtClean="0"/>
              <a:t>Jóśko – p.josko@opolskie.pl</a:t>
            </a:r>
            <a:endParaRPr lang="pl-PL" sz="2400" b="1" dirty="0"/>
          </a:p>
          <a:p>
            <a:pPr algn="ctr"/>
            <a:r>
              <a:rPr lang="pl-PL" dirty="0"/>
              <a:t>Z-ca </a:t>
            </a:r>
            <a:r>
              <a:rPr lang="pl-PL" dirty="0" smtClean="0"/>
              <a:t>Dyrektora - Departament </a:t>
            </a:r>
            <a:r>
              <a:rPr lang="pl-PL" dirty="0"/>
              <a:t>Społeczeństwa Informacyjnego i Informatyki</a:t>
            </a:r>
          </a:p>
          <a:p>
            <a:pPr algn="ctr"/>
            <a:r>
              <a:rPr lang="pl-PL" dirty="0"/>
              <a:t>Urząd Marszałkowski Województwa Opolskiego </a:t>
            </a:r>
          </a:p>
        </p:txBody>
      </p:sp>
    </p:spTree>
    <p:extLst>
      <p:ext uri="{BB962C8B-B14F-4D97-AF65-F5344CB8AC3E}">
        <p14:creationId xmlns:p14="http://schemas.microsoft.com/office/powerpoint/2010/main" val="7160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49131077"/>
              </p:ext>
            </p:extLst>
          </p:nvPr>
        </p:nvGraphicFramePr>
        <p:xfrm>
          <a:off x="415635" y="2576946"/>
          <a:ext cx="11329061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EZD </a:t>
            </a:r>
            <a:r>
              <a:rPr lang="pl-PL" sz="4000" b="1" dirty="0">
                <a:latin typeface="Geometr706 Md BT" panose="020B0502020203020204" pitchFamily="34" charset="0"/>
              </a:rPr>
              <a:t>jako </a:t>
            </a:r>
            <a:r>
              <a:rPr lang="pl-PL" sz="4000" b="1" dirty="0" smtClean="0">
                <a:latin typeface="Geometr706 Md BT" panose="020B0502020203020204" pitchFamily="34" charset="0"/>
              </a:rPr>
              <a:t>system EFEKTYWNY?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710" y="2689833"/>
            <a:ext cx="2295525" cy="15621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002" y="2315688"/>
            <a:ext cx="1615443" cy="2310389"/>
          </a:xfrm>
          <a:prstGeom prst="rect">
            <a:avLst/>
          </a:prstGeom>
        </p:spPr>
      </p:pic>
      <p:sp>
        <p:nvSpPr>
          <p:cNvPr id="6" name="Strzałka w prawo 5"/>
          <p:cNvSpPr/>
          <p:nvPr/>
        </p:nvSpPr>
        <p:spPr>
          <a:xfrm>
            <a:off x="7793778" y="3037433"/>
            <a:ext cx="2030681" cy="866898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WYBÓR SYSTEMU EZD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92187896"/>
              </p:ext>
            </p:extLst>
          </p:nvPr>
        </p:nvGraphicFramePr>
        <p:xfrm>
          <a:off x="308756" y="2315688"/>
          <a:ext cx="4037613" cy="2330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Prostokąt 7"/>
          <p:cNvSpPr/>
          <p:nvPr/>
        </p:nvSpPr>
        <p:spPr>
          <a:xfrm>
            <a:off x="308755" y="4824348"/>
            <a:ext cx="11542817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altLang="pl-PL" sz="2400" b="1" dirty="0" smtClean="0"/>
              <a:t>Wdrożenie systemu EZD to proces</a:t>
            </a:r>
            <a:r>
              <a:rPr lang="pl-PL" altLang="pl-PL" sz="2400" dirty="0" smtClean="0"/>
              <a:t>, </a:t>
            </a:r>
          </a:p>
          <a:p>
            <a:pPr algn="ctr"/>
            <a:r>
              <a:rPr lang="pl-PL" altLang="pl-PL" sz="2400" dirty="0" smtClean="0"/>
              <a:t>wymagający </a:t>
            </a:r>
            <a:r>
              <a:rPr lang="pl-PL" altLang="pl-PL" sz="2400" b="1" dirty="0" smtClean="0"/>
              <a:t>koordynacji</a:t>
            </a:r>
            <a:r>
              <a:rPr lang="pl-PL" altLang="pl-PL" sz="2400" dirty="0" smtClean="0">
                <a:solidFill>
                  <a:srgbClr val="FF0000"/>
                </a:solidFill>
              </a:rPr>
              <a:t> </a:t>
            </a:r>
            <a:r>
              <a:rPr lang="pl-PL" altLang="pl-PL" sz="2400" dirty="0" smtClean="0"/>
              <a:t>i szeregu prac przygotowawczych, opracowania precyzyjnych procedur, wewnętrznych szkoleń oraz znajomości funkcji systemu i umiejętności ich zastosowania.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883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Podobny obraz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408" y="2857242"/>
            <a:ext cx="6193343" cy="464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SYSTEM EZD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8757" y="3562598"/>
            <a:ext cx="2517805" cy="584775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l-PL" sz="3200" dirty="0" smtClean="0"/>
              <a:t>Organizacyjne</a:t>
            </a:r>
            <a:endParaRPr lang="pl-PL" sz="3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9277599" y="3562598"/>
            <a:ext cx="2573974" cy="584775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l-PL" sz="3200" dirty="0" smtClean="0"/>
              <a:t>Informatyczne</a:t>
            </a:r>
            <a:endParaRPr lang="pl-PL" sz="32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205485" y="2472522"/>
            <a:ext cx="3693191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l-PL" sz="4400" dirty="0" smtClean="0"/>
              <a:t>Zaangażowanie</a:t>
            </a:r>
            <a:endParaRPr lang="pl-PL" sz="44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21060" y="4147373"/>
            <a:ext cx="38635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600" dirty="0" smtClean="0"/>
              <a:t>85%</a:t>
            </a:r>
            <a:endParaRPr lang="pl-PL" sz="16600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8245314" y="4147373"/>
            <a:ext cx="38635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600" dirty="0" smtClean="0"/>
              <a:t>15%</a:t>
            </a:r>
            <a:endParaRPr lang="pl-PL" sz="16600" dirty="0"/>
          </a:p>
        </p:txBody>
      </p:sp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282274"/>
              </p:ext>
            </p:extLst>
          </p:nvPr>
        </p:nvGraphicFramePr>
        <p:xfrm>
          <a:off x="3587480" y="3387436"/>
          <a:ext cx="5165766" cy="347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374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Graphic spid="1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LUDZKI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pic>
        <p:nvPicPr>
          <p:cNvPr id="1026" name="Picture 2" descr="Podobny obraz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" b="14488"/>
          <a:stretch/>
        </p:blipFill>
        <p:spPr bwMode="auto">
          <a:xfrm>
            <a:off x="415048" y="2303813"/>
            <a:ext cx="11037809" cy="413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36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odobny obra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8044"/>
            <a:ext cx="38100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LUDZKI – Marszałek / ZWO / …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86128666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786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LUDZKI – Zespół ds. EZD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7454171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58" y="2563079"/>
            <a:ext cx="2909456" cy="21213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3" y="4107226"/>
            <a:ext cx="1635456" cy="233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LUDZKI – Koordynatorzy ds. EZD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00153670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az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57" y="2472489"/>
            <a:ext cx="2727566" cy="390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dobny obra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3156"/>
            <a:ext cx="3728904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08757" y="1223159"/>
            <a:ext cx="11542816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Geometr706 Md BT" panose="020B0502020203020204" pitchFamily="34" charset="0"/>
              </a:rPr>
              <a:t>Czynnik LUDZKI - pracownicy</a:t>
            </a:r>
            <a:endParaRPr lang="pl-PL" sz="4000" b="1" dirty="0">
              <a:latin typeface="Geometr706 Md BT" panose="020B0502020203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51382932"/>
              </p:ext>
            </p:extLst>
          </p:nvPr>
        </p:nvGraphicFramePr>
        <p:xfrm>
          <a:off x="3314535" y="1987914"/>
          <a:ext cx="8537038" cy="487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3" y="4107226"/>
            <a:ext cx="1635456" cy="233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429</Words>
  <Application>Microsoft Office PowerPoint</Application>
  <PresentationFormat>Niestandardowy</PresentationFormat>
  <Paragraphs>97</Paragraphs>
  <Slides>13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Zarządzanie ryzykiem w obszarze Elektronicznego Zarządzania Dokumentacją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Ryzyko EZD</dc:title>
  <dc:creator>Piotr Jóśko</dc:creator>
  <cp:lastModifiedBy>MICHALINA DOMAŃSKA-ZABAWCZUK</cp:lastModifiedBy>
  <cp:revision>66</cp:revision>
  <dcterms:created xsi:type="dcterms:W3CDTF">2018-03-28T08:15:56Z</dcterms:created>
  <dcterms:modified xsi:type="dcterms:W3CDTF">2018-05-24T11:24:56Z</dcterms:modified>
</cp:coreProperties>
</file>